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5240000" cy="8572500"/>
  <p:notesSz cx="15240000" cy="85725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gh99oSI8ZYaYOFkTvRxnvkSfnv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-120" y="-5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7" Type="http://customschemas.google.com/relationships/presentationmetadata" Target="metadata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540500" y="642925"/>
            <a:ext cx="10160500" cy="3214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524000" y="4071925"/>
            <a:ext cx="12192000" cy="385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43558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1524000" y="4071925"/>
            <a:ext cx="12192000" cy="3857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500" y="642925"/>
            <a:ext cx="10160500" cy="3214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obj">
  <p:cSld name="OBJECT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5181600" y="7972425"/>
            <a:ext cx="48768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762000" y="7972425"/>
            <a:ext cx="35052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0972800" y="7972425"/>
            <a:ext cx="35052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ctrTitle"/>
          </p:nvPr>
        </p:nvSpPr>
        <p:spPr>
          <a:xfrm>
            <a:off x="1143000" y="2657475"/>
            <a:ext cx="1295400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2286000" y="4800600"/>
            <a:ext cx="10668000" cy="214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5181600" y="7972425"/>
            <a:ext cx="48768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762000" y="7972425"/>
            <a:ext cx="35052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0972800" y="7972425"/>
            <a:ext cx="35052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315161" y="3629659"/>
            <a:ext cx="12609676" cy="665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1">
                <a:solidFill>
                  <a:srgbClr val="002E6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762000" y="1971675"/>
            <a:ext cx="13716000" cy="565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5181600" y="7972425"/>
            <a:ext cx="48768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762000" y="7972425"/>
            <a:ext cx="35052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10972800" y="7972425"/>
            <a:ext cx="35052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1315161" y="3629659"/>
            <a:ext cx="12609676" cy="665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1">
                <a:solidFill>
                  <a:srgbClr val="002E6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762000" y="1971675"/>
            <a:ext cx="6629400" cy="565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7848600" y="1971675"/>
            <a:ext cx="6629400" cy="565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5181600" y="7972425"/>
            <a:ext cx="48768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762000" y="7972425"/>
            <a:ext cx="35052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10972800" y="7972425"/>
            <a:ext cx="35052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5239999" cy="857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83929" y="5704699"/>
            <a:ext cx="3385858" cy="28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39508"/>
            <a:ext cx="10238565" cy="833299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7"/>
          <p:cNvSpPr/>
          <p:nvPr/>
        </p:nvSpPr>
        <p:spPr>
          <a:xfrm>
            <a:off x="1049924" y="0"/>
            <a:ext cx="14190344" cy="4436745"/>
          </a:xfrm>
          <a:custGeom>
            <a:avLst/>
            <a:gdLst/>
            <a:ahLst/>
            <a:cxnLst/>
            <a:rect l="l" t="t" r="r" b="b"/>
            <a:pathLst>
              <a:path w="14190344" h="4436745" extrusionOk="0">
                <a:moveTo>
                  <a:pt x="14190076" y="4436132"/>
                </a:moveTo>
                <a:lnTo>
                  <a:pt x="0" y="0"/>
                </a:lnTo>
                <a:lnTo>
                  <a:pt x="14190076" y="0"/>
                </a:lnTo>
                <a:lnTo>
                  <a:pt x="14190076" y="4436132"/>
                </a:lnTo>
                <a:close/>
              </a:path>
            </a:pathLst>
          </a:custGeom>
          <a:solidFill>
            <a:srgbClr val="FFD4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47" name="Google Shape;4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06180" y="6195889"/>
            <a:ext cx="4333819" cy="237661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/>
          <p:nvPr/>
        </p:nvSpPr>
        <p:spPr>
          <a:xfrm>
            <a:off x="994386" y="7113315"/>
            <a:ext cx="410845" cy="868680"/>
          </a:xfrm>
          <a:custGeom>
            <a:avLst/>
            <a:gdLst/>
            <a:ahLst/>
            <a:cxnLst/>
            <a:rect l="l" t="t" r="r" b="b"/>
            <a:pathLst>
              <a:path w="410844" h="868679" extrusionOk="0">
                <a:moveTo>
                  <a:pt x="32043" y="868538"/>
                </a:moveTo>
                <a:lnTo>
                  <a:pt x="78144" y="764536"/>
                </a:lnTo>
                <a:lnTo>
                  <a:pt x="192054" y="507833"/>
                </a:lnTo>
                <a:lnTo>
                  <a:pt x="0" y="451705"/>
                </a:lnTo>
                <a:lnTo>
                  <a:pt x="241153" y="0"/>
                </a:lnTo>
                <a:lnTo>
                  <a:pt x="180890" y="336457"/>
                </a:lnTo>
                <a:lnTo>
                  <a:pt x="410570" y="405998"/>
                </a:lnTo>
                <a:lnTo>
                  <a:pt x="32043" y="868538"/>
                </a:lnTo>
                <a:close/>
              </a:path>
            </a:pathLst>
          </a:custGeom>
          <a:solidFill>
            <a:srgbClr val="FFD4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7"/>
          <p:cNvSpPr/>
          <p:nvPr/>
        </p:nvSpPr>
        <p:spPr>
          <a:xfrm>
            <a:off x="564176" y="6925475"/>
            <a:ext cx="1181735" cy="833119"/>
          </a:xfrm>
          <a:custGeom>
            <a:avLst/>
            <a:gdLst/>
            <a:ahLst/>
            <a:cxnLst/>
            <a:rect l="l" t="t" r="r" b="b"/>
            <a:pathLst>
              <a:path w="1181735" h="833120" extrusionOk="0">
                <a:moveTo>
                  <a:pt x="29562" y="833104"/>
                </a:moveTo>
                <a:lnTo>
                  <a:pt x="15524" y="781541"/>
                </a:lnTo>
                <a:lnTo>
                  <a:pt x="5788" y="728354"/>
                </a:lnTo>
                <a:lnTo>
                  <a:pt x="549" y="673735"/>
                </a:lnTo>
                <a:lnTo>
                  <a:pt x="0" y="617878"/>
                </a:lnTo>
                <a:lnTo>
                  <a:pt x="3514" y="569079"/>
                </a:lnTo>
                <a:lnTo>
                  <a:pt x="10675" y="521303"/>
                </a:lnTo>
                <a:lnTo>
                  <a:pt x="21343" y="474693"/>
                </a:lnTo>
                <a:lnTo>
                  <a:pt x="35377" y="429394"/>
                </a:lnTo>
                <a:lnTo>
                  <a:pt x="52637" y="385551"/>
                </a:lnTo>
                <a:lnTo>
                  <a:pt x="72982" y="343308"/>
                </a:lnTo>
                <a:lnTo>
                  <a:pt x="96272" y="302810"/>
                </a:lnTo>
                <a:lnTo>
                  <a:pt x="122365" y="264201"/>
                </a:lnTo>
                <a:lnTo>
                  <a:pt x="151122" y="227626"/>
                </a:lnTo>
                <a:lnTo>
                  <a:pt x="182402" y="193230"/>
                </a:lnTo>
                <a:lnTo>
                  <a:pt x="216064" y="161157"/>
                </a:lnTo>
                <a:lnTo>
                  <a:pt x="251968" y="131551"/>
                </a:lnTo>
                <a:lnTo>
                  <a:pt x="289973" y="104558"/>
                </a:lnTo>
                <a:lnTo>
                  <a:pt x="329939" y="80321"/>
                </a:lnTo>
                <a:lnTo>
                  <a:pt x="371725" y="58985"/>
                </a:lnTo>
                <a:lnTo>
                  <a:pt x="415191" y="40695"/>
                </a:lnTo>
                <a:lnTo>
                  <a:pt x="460195" y="25595"/>
                </a:lnTo>
                <a:lnTo>
                  <a:pt x="506598" y="13831"/>
                </a:lnTo>
                <a:lnTo>
                  <a:pt x="554259" y="5545"/>
                </a:lnTo>
                <a:lnTo>
                  <a:pt x="603038" y="884"/>
                </a:lnTo>
                <a:lnTo>
                  <a:pt x="655782" y="0"/>
                </a:lnTo>
                <a:lnTo>
                  <a:pt x="707492" y="3276"/>
                </a:lnTo>
                <a:lnTo>
                  <a:pt x="758009" y="10553"/>
                </a:lnTo>
                <a:lnTo>
                  <a:pt x="807174" y="21672"/>
                </a:lnTo>
                <a:lnTo>
                  <a:pt x="854827" y="36472"/>
                </a:lnTo>
                <a:lnTo>
                  <a:pt x="900810" y="54793"/>
                </a:lnTo>
                <a:lnTo>
                  <a:pt x="944961" y="76477"/>
                </a:lnTo>
                <a:lnTo>
                  <a:pt x="987123" y="101362"/>
                </a:lnTo>
                <a:lnTo>
                  <a:pt x="1027136" y="129290"/>
                </a:lnTo>
                <a:lnTo>
                  <a:pt x="1064840" y="160100"/>
                </a:lnTo>
                <a:lnTo>
                  <a:pt x="1100077" y="193633"/>
                </a:lnTo>
                <a:lnTo>
                  <a:pt x="1132686" y="229729"/>
                </a:lnTo>
                <a:lnTo>
                  <a:pt x="1137854" y="191863"/>
                </a:lnTo>
                <a:lnTo>
                  <a:pt x="1140372" y="184299"/>
                </a:lnTo>
                <a:lnTo>
                  <a:pt x="1145206" y="178321"/>
                </a:lnTo>
                <a:lnTo>
                  <a:pt x="1151765" y="174394"/>
                </a:lnTo>
                <a:lnTo>
                  <a:pt x="1159457" y="172982"/>
                </a:lnTo>
                <a:lnTo>
                  <a:pt x="1162455" y="173188"/>
                </a:lnTo>
                <a:lnTo>
                  <a:pt x="1170686" y="176055"/>
                </a:lnTo>
                <a:lnTo>
                  <a:pt x="1176978" y="181649"/>
                </a:lnTo>
                <a:lnTo>
                  <a:pt x="1180712" y="189177"/>
                </a:lnTo>
                <a:lnTo>
                  <a:pt x="1181268" y="197847"/>
                </a:lnTo>
                <a:lnTo>
                  <a:pt x="1169691" y="283174"/>
                </a:lnTo>
                <a:lnTo>
                  <a:pt x="1165366" y="295873"/>
                </a:lnTo>
                <a:lnTo>
                  <a:pt x="1156873" y="305679"/>
                </a:lnTo>
                <a:lnTo>
                  <a:pt x="1145358" y="311714"/>
                </a:lnTo>
                <a:lnTo>
                  <a:pt x="1131962" y="313095"/>
                </a:lnTo>
                <a:lnTo>
                  <a:pt x="1042034" y="304841"/>
                </a:lnTo>
                <a:lnTo>
                  <a:pt x="1034499" y="302662"/>
                </a:lnTo>
                <a:lnTo>
                  <a:pt x="1028506" y="298083"/>
                </a:lnTo>
                <a:lnTo>
                  <a:pt x="1024547" y="291725"/>
                </a:lnTo>
                <a:lnTo>
                  <a:pt x="1023118" y="284206"/>
                </a:lnTo>
                <a:lnTo>
                  <a:pt x="1023324" y="281420"/>
                </a:lnTo>
                <a:lnTo>
                  <a:pt x="1092580" y="269864"/>
                </a:lnTo>
                <a:lnTo>
                  <a:pt x="1060146" y="233584"/>
                </a:lnTo>
                <a:lnTo>
                  <a:pt x="1024825" y="200116"/>
                </a:lnTo>
                <a:lnTo>
                  <a:pt x="986808" y="169651"/>
                </a:lnTo>
                <a:lnTo>
                  <a:pt x="946287" y="142382"/>
                </a:lnTo>
                <a:lnTo>
                  <a:pt x="903456" y="118501"/>
                </a:lnTo>
                <a:lnTo>
                  <a:pt x="858507" y="98199"/>
                </a:lnTo>
                <a:lnTo>
                  <a:pt x="811632" y="81670"/>
                </a:lnTo>
                <a:lnTo>
                  <a:pt x="763024" y="69105"/>
                </a:lnTo>
                <a:lnTo>
                  <a:pt x="712874" y="60696"/>
                </a:lnTo>
                <a:lnTo>
                  <a:pt x="661377" y="56635"/>
                </a:lnTo>
                <a:lnTo>
                  <a:pt x="608723" y="57115"/>
                </a:lnTo>
                <a:lnTo>
                  <a:pt x="560031" y="61748"/>
                </a:lnTo>
                <a:lnTo>
                  <a:pt x="512543" y="70341"/>
                </a:lnTo>
                <a:lnTo>
                  <a:pt x="466431" y="82721"/>
                </a:lnTo>
                <a:lnTo>
                  <a:pt x="421868" y="98717"/>
                </a:lnTo>
                <a:lnTo>
                  <a:pt x="379027" y="118158"/>
                </a:lnTo>
                <a:lnTo>
                  <a:pt x="338080" y="140871"/>
                </a:lnTo>
                <a:lnTo>
                  <a:pt x="299198" y="166685"/>
                </a:lnTo>
                <a:lnTo>
                  <a:pt x="262555" y="195429"/>
                </a:lnTo>
                <a:lnTo>
                  <a:pt x="228322" y="226930"/>
                </a:lnTo>
                <a:lnTo>
                  <a:pt x="196673" y="261018"/>
                </a:lnTo>
                <a:lnTo>
                  <a:pt x="167780" y="297519"/>
                </a:lnTo>
                <a:lnTo>
                  <a:pt x="141814" y="336264"/>
                </a:lnTo>
                <a:lnTo>
                  <a:pt x="118949" y="377080"/>
                </a:lnTo>
                <a:lnTo>
                  <a:pt x="99356" y="419795"/>
                </a:lnTo>
                <a:lnTo>
                  <a:pt x="83209" y="464239"/>
                </a:lnTo>
                <a:lnTo>
                  <a:pt x="70679" y="510238"/>
                </a:lnTo>
                <a:lnTo>
                  <a:pt x="61939" y="557622"/>
                </a:lnTo>
                <a:lnTo>
                  <a:pt x="57161" y="606219"/>
                </a:lnTo>
                <a:lnTo>
                  <a:pt x="56505" y="658805"/>
                </a:lnTo>
                <a:lnTo>
                  <a:pt x="60443" y="710260"/>
                </a:lnTo>
                <a:lnTo>
                  <a:pt x="68761" y="760379"/>
                </a:lnTo>
                <a:lnTo>
                  <a:pt x="81245" y="808961"/>
                </a:lnTo>
                <a:lnTo>
                  <a:pt x="29562" y="833104"/>
                </a:lnTo>
                <a:close/>
              </a:path>
            </a:pathLst>
          </a:custGeom>
          <a:solidFill>
            <a:srgbClr val="002E6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" name="Google Shape;50;p7"/>
          <p:cNvSpPr/>
          <p:nvPr/>
        </p:nvSpPr>
        <p:spPr>
          <a:xfrm>
            <a:off x="663821" y="7371462"/>
            <a:ext cx="1181735" cy="833119"/>
          </a:xfrm>
          <a:custGeom>
            <a:avLst/>
            <a:gdLst/>
            <a:ahLst/>
            <a:cxnLst/>
            <a:rect l="l" t="t" r="r" b="b"/>
            <a:pathLst>
              <a:path w="1181735" h="833120" extrusionOk="0">
                <a:moveTo>
                  <a:pt x="525692" y="833104"/>
                </a:moveTo>
                <a:lnTo>
                  <a:pt x="473982" y="829827"/>
                </a:lnTo>
                <a:lnTo>
                  <a:pt x="423465" y="822550"/>
                </a:lnTo>
                <a:lnTo>
                  <a:pt x="374300" y="811431"/>
                </a:lnTo>
                <a:lnTo>
                  <a:pt x="326647" y="796632"/>
                </a:lnTo>
                <a:lnTo>
                  <a:pt x="280664" y="778310"/>
                </a:lnTo>
                <a:lnTo>
                  <a:pt x="236513" y="756627"/>
                </a:lnTo>
                <a:lnTo>
                  <a:pt x="194351" y="731741"/>
                </a:lnTo>
                <a:lnTo>
                  <a:pt x="154338" y="703813"/>
                </a:lnTo>
                <a:lnTo>
                  <a:pt x="116634" y="673003"/>
                </a:lnTo>
                <a:lnTo>
                  <a:pt x="81397" y="639470"/>
                </a:lnTo>
                <a:lnTo>
                  <a:pt x="48788" y="603375"/>
                </a:lnTo>
                <a:lnTo>
                  <a:pt x="43517" y="642272"/>
                </a:lnTo>
                <a:lnTo>
                  <a:pt x="40795" y="650050"/>
                </a:lnTo>
                <a:lnTo>
                  <a:pt x="35467" y="655982"/>
                </a:lnTo>
                <a:lnTo>
                  <a:pt x="28298" y="659494"/>
                </a:lnTo>
                <a:lnTo>
                  <a:pt x="20053" y="660018"/>
                </a:lnTo>
                <a:lnTo>
                  <a:pt x="17882" y="659709"/>
                </a:lnTo>
                <a:lnTo>
                  <a:pt x="10087" y="657008"/>
                </a:lnTo>
                <a:lnTo>
                  <a:pt x="4134" y="651725"/>
                </a:lnTo>
                <a:lnTo>
                  <a:pt x="584" y="644605"/>
                </a:lnTo>
                <a:lnTo>
                  <a:pt x="0" y="636391"/>
                </a:lnTo>
                <a:lnTo>
                  <a:pt x="11783" y="549929"/>
                </a:lnTo>
                <a:lnTo>
                  <a:pt x="16108" y="537230"/>
                </a:lnTo>
                <a:lnTo>
                  <a:pt x="24601" y="527424"/>
                </a:lnTo>
                <a:lnTo>
                  <a:pt x="36116" y="521390"/>
                </a:lnTo>
                <a:lnTo>
                  <a:pt x="49512" y="520008"/>
                </a:lnTo>
                <a:lnTo>
                  <a:pt x="139440" y="528262"/>
                </a:lnTo>
                <a:lnTo>
                  <a:pt x="146975" y="530442"/>
                </a:lnTo>
                <a:lnTo>
                  <a:pt x="152968" y="535020"/>
                </a:lnTo>
                <a:lnTo>
                  <a:pt x="156927" y="541378"/>
                </a:lnTo>
                <a:lnTo>
                  <a:pt x="158356" y="548897"/>
                </a:lnTo>
                <a:lnTo>
                  <a:pt x="158150" y="551683"/>
                </a:lnTo>
                <a:lnTo>
                  <a:pt x="88894" y="563239"/>
                </a:lnTo>
                <a:lnTo>
                  <a:pt x="121328" y="599519"/>
                </a:lnTo>
                <a:lnTo>
                  <a:pt x="156649" y="632988"/>
                </a:lnTo>
                <a:lnTo>
                  <a:pt x="194666" y="663452"/>
                </a:lnTo>
                <a:lnTo>
                  <a:pt x="235187" y="690721"/>
                </a:lnTo>
                <a:lnTo>
                  <a:pt x="278018" y="714603"/>
                </a:lnTo>
                <a:lnTo>
                  <a:pt x="322967" y="734904"/>
                </a:lnTo>
                <a:lnTo>
                  <a:pt x="369842" y="751433"/>
                </a:lnTo>
                <a:lnTo>
                  <a:pt x="418450" y="763999"/>
                </a:lnTo>
                <a:lnTo>
                  <a:pt x="468600" y="772407"/>
                </a:lnTo>
                <a:lnTo>
                  <a:pt x="520097" y="776468"/>
                </a:lnTo>
                <a:lnTo>
                  <a:pt x="572751" y="775989"/>
                </a:lnTo>
                <a:lnTo>
                  <a:pt x="621443" y="771355"/>
                </a:lnTo>
                <a:lnTo>
                  <a:pt x="668931" y="762762"/>
                </a:lnTo>
                <a:lnTo>
                  <a:pt x="715043" y="750382"/>
                </a:lnTo>
                <a:lnTo>
                  <a:pt x="759606" y="734386"/>
                </a:lnTo>
                <a:lnTo>
                  <a:pt x="802447" y="714945"/>
                </a:lnTo>
                <a:lnTo>
                  <a:pt x="843394" y="692232"/>
                </a:lnTo>
                <a:lnTo>
                  <a:pt x="882276" y="666418"/>
                </a:lnTo>
                <a:lnTo>
                  <a:pt x="918919" y="637675"/>
                </a:lnTo>
                <a:lnTo>
                  <a:pt x="953152" y="606173"/>
                </a:lnTo>
                <a:lnTo>
                  <a:pt x="984801" y="572086"/>
                </a:lnTo>
                <a:lnTo>
                  <a:pt x="1013694" y="535584"/>
                </a:lnTo>
                <a:lnTo>
                  <a:pt x="1039660" y="496839"/>
                </a:lnTo>
                <a:lnTo>
                  <a:pt x="1062525" y="456023"/>
                </a:lnTo>
                <a:lnTo>
                  <a:pt x="1082118" y="413308"/>
                </a:lnTo>
                <a:lnTo>
                  <a:pt x="1098265" y="368865"/>
                </a:lnTo>
                <a:lnTo>
                  <a:pt x="1110795" y="322865"/>
                </a:lnTo>
                <a:lnTo>
                  <a:pt x="1119535" y="275481"/>
                </a:lnTo>
                <a:lnTo>
                  <a:pt x="1124313" y="226884"/>
                </a:lnTo>
                <a:lnTo>
                  <a:pt x="1124969" y="174298"/>
                </a:lnTo>
                <a:lnTo>
                  <a:pt x="1121031" y="122844"/>
                </a:lnTo>
                <a:lnTo>
                  <a:pt x="1112713" y="72724"/>
                </a:lnTo>
                <a:lnTo>
                  <a:pt x="1100229" y="24143"/>
                </a:lnTo>
                <a:lnTo>
                  <a:pt x="1151912" y="0"/>
                </a:lnTo>
                <a:lnTo>
                  <a:pt x="1165950" y="51562"/>
                </a:lnTo>
                <a:lnTo>
                  <a:pt x="1175686" y="104749"/>
                </a:lnTo>
                <a:lnTo>
                  <a:pt x="1180925" y="159368"/>
                </a:lnTo>
                <a:lnTo>
                  <a:pt x="1181474" y="215225"/>
                </a:lnTo>
                <a:lnTo>
                  <a:pt x="1177960" y="264024"/>
                </a:lnTo>
                <a:lnTo>
                  <a:pt x="1170799" y="311801"/>
                </a:lnTo>
                <a:lnTo>
                  <a:pt x="1160131" y="358411"/>
                </a:lnTo>
                <a:lnTo>
                  <a:pt x="1146097" y="403709"/>
                </a:lnTo>
                <a:lnTo>
                  <a:pt x="1128837" y="447552"/>
                </a:lnTo>
                <a:lnTo>
                  <a:pt x="1108492" y="489795"/>
                </a:lnTo>
                <a:lnTo>
                  <a:pt x="1085202" y="530293"/>
                </a:lnTo>
                <a:lnTo>
                  <a:pt x="1059109" y="568902"/>
                </a:lnTo>
                <a:lnTo>
                  <a:pt x="1030352" y="605477"/>
                </a:lnTo>
                <a:lnTo>
                  <a:pt x="999072" y="639873"/>
                </a:lnTo>
                <a:lnTo>
                  <a:pt x="965410" y="671946"/>
                </a:lnTo>
                <a:lnTo>
                  <a:pt x="929506" y="701552"/>
                </a:lnTo>
                <a:lnTo>
                  <a:pt x="891501" y="728546"/>
                </a:lnTo>
                <a:lnTo>
                  <a:pt x="851535" y="752783"/>
                </a:lnTo>
                <a:lnTo>
                  <a:pt x="809749" y="774118"/>
                </a:lnTo>
                <a:lnTo>
                  <a:pt x="766283" y="792408"/>
                </a:lnTo>
                <a:lnTo>
                  <a:pt x="721279" y="807508"/>
                </a:lnTo>
                <a:lnTo>
                  <a:pt x="674876" y="819273"/>
                </a:lnTo>
                <a:lnTo>
                  <a:pt x="627215" y="827558"/>
                </a:lnTo>
                <a:lnTo>
                  <a:pt x="578436" y="832220"/>
                </a:lnTo>
                <a:lnTo>
                  <a:pt x="525692" y="833104"/>
                </a:lnTo>
                <a:close/>
              </a:path>
            </a:pathLst>
          </a:custGeom>
          <a:solidFill>
            <a:srgbClr val="0087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" name="Google Shape;51;p7"/>
          <p:cNvSpPr/>
          <p:nvPr/>
        </p:nvSpPr>
        <p:spPr>
          <a:xfrm>
            <a:off x="1737190" y="684529"/>
            <a:ext cx="11761470" cy="2776855"/>
          </a:xfrm>
          <a:custGeom>
            <a:avLst/>
            <a:gdLst/>
            <a:ahLst/>
            <a:cxnLst/>
            <a:rect l="l" t="t" r="r" b="b"/>
            <a:pathLst>
              <a:path w="11761469" h="2776854" extrusionOk="0">
                <a:moveTo>
                  <a:pt x="11503052" y="2776855"/>
                </a:moveTo>
                <a:lnTo>
                  <a:pt x="258355" y="2776855"/>
                </a:lnTo>
                <a:lnTo>
                  <a:pt x="211915" y="2772691"/>
                </a:lnTo>
                <a:lnTo>
                  <a:pt x="168206" y="2760686"/>
                </a:lnTo>
                <a:lnTo>
                  <a:pt x="127958" y="2741569"/>
                </a:lnTo>
                <a:lnTo>
                  <a:pt x="91900" y="2716072"/>
                </a:lnTo>
                <a:lnTo>
                  <a:pt x="60761" y="2684922"/>
                </a:lnTo>
                <a:lnTo>
                  <a:pt x="35273" y="2648852"/>
                </a:lnTo>
                <a:lnTo>
                  <a:pt x="16163" y="2608589"/>
                </a:lnTo>
                <a:lnTo>
                  <a:pt x="4162" y="2564865"/>
                </a:lnTo>
                <a:lnTo>
                  <a:pt x="0" y="2518409"/>
                </a:lnTo>
                <a:lnTo>
                  <a:pt x="0" y="2001519"/>
                </a:lnTo>
                <a:lnTo>
                  <a:pt x="4162" y="1955064"/>
                </a:lnTo>
                <a:lnTo>
                  <a:pt x="16163" y="1911340"/>
                </a:lnTo>
                <a:lnTo>
                  <a:pt x="35273" y="1871077"/>
                </a:lnTo>
                <a:lnTo>
                  <a:pt x="60761" y="1835006"/>
                </a:lnTo>
                <a:lnTo>
                  <a:pt x="91900" y="1803857"/>
                </a:lnTo>
                <a:lnTo>
                  <a:pt x="127958" y="1778360"/>
                </a:lnTo>
                <a:lnTo>
                  <a:pt x="168206" y="1759243"/>
                </a:lnTo>
                <a:lnTo>
                  <a:pt x="211915" y="1747238"/>
                </a:lnTo>
                <a:lnTo>
                  <a:pt x="258355" y="1743074"/>
                </a:lnTo>
                <a:lnTo>
                  <a:pt x="512842" y="1743074"/>
                </a:lnTo>
                <a:lnTo>
                  <a:pt x="537797" y="1738034"/>
                </a:lnTo>
                <a:lnTo>
                  <a:pt x="558176" y="1724290"/>
                </a:lnTo>
                <a:lnTo>
                  <a:pt x="571916" y="1703904"/>
                </a:lnTo>
                <a:lnTo>
                  <a:pt x="576954" y="1678940"/>
                </a:lnTo>
                <a:lnTo>
                  <a:pt x="576954" y="258445"/>
                </a:lnTo>
                <a:lnTo>
                  <a:pt x="581117" y="211989"/>
                </a:lnTo>
                <a:lnTo>
                  <a:pt x="593118" y="168265"/>
                </a:lnTo>
                <a:lnTo>
                  <a:pt x="612227" y="128002"/>
                </a:lnTo>
                <a:lnTo>
                  <a:pt x="637716" y="91932"/>
                </a:lnTo>
                <a:lnTo>
                  <a:pt x="668855" y="60783"/>
                </a:lnTo>
                <a:lnTo>
                  <a:pt x="704913" y="35285"/>
                </a:lnTo>
                <a:lnTo>
                  <a:pt x="745161" y="16168"/>
                </a:lnTo>
                <a:lnTo>
                  <a:pt x="788870" y="4163"/>
                </a:lnTo>
                <a:lnTo>
                  <a:pt x="835310" y="0"/>
                </a:lnTo>
                <a:lnTo>
                  <a:pt x="10926098" y="0"/>
                </a:lnTo>
                <a:lnTo>
                  <a:pt x="10976735" y="5011"/>
                </a:lnTo>
                <a:lnTo>
                  <a:pt x="11024966" y="19672"/>
                </a:lnTo>
                <a:lnTo>
                  <a:pt x="11069433" y="43421"/>
                </a:lnTo>
                <a:lnTo>
                  <a:pt x="11108782" y="75696"/>
                </a:lnTo>
                <a:lnTo>
                  <a:pt x="11141046" y="115059"/>
                </a:lnTo>
                <a:lnTo>
                  <a:pt x="11164786" y="159542"/>
                </a:lnTo>
                <a:lnTo>
                  <a:pt x="11179442" y="207789"/>
                </a:lnTo>
                <a:lnTo>
                  <a:pt x="11184452" y="258445"/>
                </a:lnTo>
                <a:lnTo>
                  <a:pt x="11184452" y="1678940"/>
                </a:lnTo>
                <a:lnTo>
                  <a:pt x="11185696" y="1691510"/>
                </a:lnTo>
                <a:lnTo>
                  <a:pt x="11212995" y="1732299"/>
                </a:lnTo>
                <a:lnTo>
                  <a:pt x="11248566" y="1743074"/>
                </a:lnTo>
                <a:lnTo>
                  <a:pt x="11503052" y="1743074"/>
                </a:lnTo>
                <a:lnTo>
                  <a:pt x="11553690" y="1748086"/>
                </a:lnTo>
                <a:lnTo>
                  <a:pt x="11601920" y="1762747"/>
                </a:lnTo>
                <a:lnTo>
                  <a:pt x="11646388" y="1786496"/>
                </a:lnTo>
                <a:lnTo>
                  <a:pt x="11685737" y="1818771"/>
                </a:lnTo>
                <a:lnTo>
                  <a:pt x="11718001" y="1858134"/>
                </a:lnTo>
                <a:lnTo>
                  <a:pt x="11741741" y="1902617"/>
                </a:lnTo>
                <a:lnTo>
                  <a:pt x="11756397" y="1950864"/>
                </a:lnTo>
                <a:lnTo>
                  <a:pt x="11761407" y="2001519"/>
                </a:lnTo>
                <a:lnTo>
                  <a:pt x="11761407" y="2518409"/>
                </a:lnTo>
                <a:lnTo>
                  <a:pt x="11757245" y="2564865"/>
                </a:lnTo>
                <a:lnTo>
                  <a:pt x="11745244" y="2608589"/>
                </a:lnTo>
                <a:lnTo>
                  <a:pt x="11726134" y="2648852"/>
                </a:lnTo>
                <a:lnTo>
                  <a:pt x="11700645" y="2684922"/>
                </a:lnTo>
                <a:lnTo>
                  <a:pt x="11669507" y="2716072"/>
                </a:lnTo>
                <a:lnTo>
                  <a:pt x="11633449" y="2741569"/>
                </a:lnTo>
                <a:lnTo>
                  <a:pt x="11593201" y="2760686"/>
                </a:lnTo>
                <a:lnTo>
                  <a:pt x="11549492" y="2772691"/>
                </a:lnTo>
                <a:lnTo>
                  <a:pt x="11503052" y="2776855"/>
                </a:lnTo>
                <a:close/>
              </a:path>
            </a:pathLst>
          </a:custGeom>
          <a:solidFill>
            <a:srgbClr val="FDAE90">
              <a:alpha val="90196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1315161" y="3629659"/>
            <a:ext cx="12609676" cy="665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1">
                <a:solidFill>
                  <a:srgbClr val="002E6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5181600" y="7972425"/>
            <a:ext cx="48768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762000" y="7972425"/>
            <a:ext cx="35052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10972800" y="7972425"/>
            <a:ext cx="35052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5239999" cy="857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83929" y="5704700"/>
            <a:ext cx="3385857" cy="2867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239509"/>
            <a:ext cx="10238565" cy="83329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/>
          <p:nvPr/>
        </p:nvSpPr>
        <p:spPr>
          <a:xfrm>
            <a:off x="1049924" y="0"/>
            <a:ext cx="14190344" cy="4436745"/>
          </a:xfrm>
          <a:custGeom>
            <a:avLst/>
            <a:gdLst/>
            <a:ahLst/>
            <a:cxnLst/>
            <a:rect l="l" t="t" r="r" b="b"/>
            <a:pathLst>
              <a:path w="14190344" h="4436745" extrusionOk="0">
                <a:moveTo>
                  <a:pt x="14190076" y="4436132"/>
                </a:moveTo>
                <a:lnTo>
                  <a:pt x="0" y="0"/>
                </a:lnTo>
                <a:lnTo>
                  <a:pt x="14190076" y="0"/>
                </a:lnTo>
                <a:lnTo>
                  <a:pt x="14190076" y="4436132"/>
                </a:lnTo>
                <a:close/>
              </a:path>
            </a:pathLst>
          </a:custGeom>
          <a:solidFill>
            <a:srgbClr val="FFD4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0" name="Google Shape;10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906180" y="6195889"/>
            <a:ext cx="4333819" cy="237661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994386" y="7113315"/>
            <a:ext cx="410845" cy="868680"/>
          </a:xfrm>
          <a:custGeom>
            <a:avLst/>
            <a:gdLst/>
            <a:ahLst/>
            <a:cxnLst/>
            <a:rect l="l" t="t" r="r" b="b"/>
            <a:pathLst>
              <a:path w="410844" h="868679" extrusionOk="0">
                <a:moveTo>
                  <a:pt x="32043" y="868538"/>
                </a:moveTo>
                <a:lnTo>
                  <a:pt x="78144" y="764536"/>
                </a:lnTo>
                <a:lnTo>
                  <a:pt x="192054" y="507833"/>
                </a:lnTo>
                <a:lnTo>
                  <a:pt x="0" y="451705"/>
                </a:lnTo>
                <a:lnTo>
                  <a:pt x="241153" y="0"/>
                </a:lnTo>
                <a:lnTo>
                  <a:pt x="180890" y="336457"/>
                </a:lnTo>
                <a:lnTo>
                  <a:pt x="410570" y="405998"/>
                </a:lnTo>
                <a:lnTo>
                  <a:pt x="32043" y="868538"/>
                </a:lnTo>
                <a:close/>
              </a:path>
            </a:pathLst>
          </a:custGeom>
          <a:solidFill>
            <a:srgbClr val="FFD4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>
            <a:off x="564176" y="6925475"/>
            <a:ext cx="1181735" cy="833119"/>
          </a:xfrm>
          <a:custGeom>
            <a:avLst/>
            <a:gdLst/>
            <a:ahLst/>
            <a:cxnLst/>
            <a:rect l="l" t="t" r="r" b="b"/>
            <a:pathLst>
              <a:path w="1181735" h="833120" extrusionOk="0">
                <a:moveTo>
                  <a:pt x="29562" y="833104"/>
                </a:moveTo>
                <a:lnTo>
                  <a:pt x="15524" y="781541"/>
                </a:lnTo>
                <a:lnTo>
                  <a:pt x="5788" y="728354"/>
                </a:lnTo>
                <a:lnTo>
                  <a:pt x="549" y="673735"/>
                </a:lnTo>
                <a:lnTo>
                  <a:pt x="0" y="617878"/>
                </a:lnTo>
                <a:lnTo>
                  <a:pt x="3514" y="569079"/>
                </a:lnTo>
                <a:lnTo>
                  <a:pt x="10675" y="521303"/>
                </a:lnTo>
                <a:lnTo>
                  <a:pt x="21343" y="474693"/>
                </a:lnTo>
                <a:lnTo>
                  <a:pt x="35377" y="429394"/>
                </a:lnTo>
                <a:lnTo>
                  <a:pt x="52637" y="385551"/>
                </a:lnTo>
                <a:lnTo>
                  <a:pt x="72982" y="343308"/>
                </a:lnTo>
                <a:lnTo>
                  <a:pt x="96272" y="302810"/>
                </a:lnTo>
                <a:lnTo>
                  <a:pt x="122365" y="264201"/>
                </a:lnTo>
                <a:lnTo>
                  <a:pt x="151122" y="227626"/>
                </a:lnTo>
                <a:lnTo>
                  <a:pt x="182402" y="193230"/>
                </a:lnTo>
                <a:lnTo>
                  <a:pt x="216064" y="161157"/>
                </a:lnTo>
                <a:lnTo>
                  <a:pt x="251968" y="131551"/>
                </a:lnTo>
                <a:lnTo>
                  <a:pt x="289973" y="104558"/>
                </a:lnTo>
                <a:lnTo>
                  <a:pt x="329939" y="80321"/>
                </a:lnTo>
                <a:lnTo>
                  <a:pt x="371725" y="58985"/>
                </a:lnTo>
                <a:lnTo>
                  <a:pt x="415191" y="40695"/>
                </a:lnTo>
                <a:lnTo>
                  <a:pt x="460195" y="25595"/>
                </a:lnTo>
                <a:lnTo>
                  <a:pt x="506598" y="13831"/>
                </a:lnTo>
                <a:lnTo>
                  <a:pt x="554259" y="5545"/>
                </a:lnTo>
                <a:lnTo>
                  <a:pt x="603038" y="884"/>
                </a:lnTo>
                <a:lnTo>
                  <a:pt x="655782" y="0"/>
                </a:lnTo>
                <a:lnTo>
                  <a:pt x="707492" y="3276"/>
                </a:lnTo>
                <a:lnTo>
                  <a:pt x="758009" y="10553"/>
                </a:lnTo>
                <a:lnTo>
                  <a:pt x="807174" y="21672"/>
                </a:lnTo>
                <a:lnTo>
                  <a:pt x="854827" y="36472"/>
                </a:lnTo>
                <a:lnTo>
                  <a:pt x="900810" y="54793"/>
                </a:lnTo>
                <a:lnTo>
                  <a:pt x="944961" y="76477"/>
                </a:lnTo>
                <a:lnTo>
                  <a:pt x="987123" y="101362"/>
                </a:lnTo>
                <a:lnTo>
                  <a:pt x="1027136" y="129290"/>
                </a:lnTo>
                <a:lnTo>
                  <a:pt x="1064840" y="160100"/>
                </a:lnTo>
                <a:lnTo>
                  <a:pt x="1100077" y="193633"/>
                </a:lnTo>
                <a:lnTo>
                  <a:pt x="1132686" y="229729"/>
                </a:lnTo>
                <a:lnTo>
                  <a:pt x="1137854" y="191863"/>
                </a:lnTo>
                <a:lnTo>
                  <a:pt x="1140372" y="184299"/>
                </a:lnTo>
                <a:lnTo>
                  <a:pt x="1145206" y="178321"/>
                </a:lnTo>
                <a:lnTo>
                  <a:pt x="1151765" y="174394"/>
                </a:lnTo>
                <a:lnTo>
                  <a:pt x="1159457" y="172982"/>
                </a:lnTo>
                <a:lnTo>
                  <a:pt x="1162455" y="173188"/>
                </a:lnTo>
                <a:lnTo>
                  <a:pt x="1170686" y="176055"/>
                </a:lnTo>
                <a:lnTo>
                  <a:pt x="1176978" y="181649"/>
                </a:lnTo>
                <a:lnTo>
                  <a:pt x="1180712" y="189177"/>
                </a:lnTo>
                <a:lnTo>
                  <a:pt x="1181268" y="197847"/>
                </a:lnTo>
                <a:lnTo>
                  <a:pt x="1169691" y="283174"/>
                </a:lnTo>
                <a:lnTo>
                  <a:pt x="1165366" y="295873"/>
                </a:lnTo>
                <a:lnTo>
                  <a:pt x="1156873" y="305679"/>
                </a:lnTo>
                <a:lnTo>
                  <a:pt x="1145358" y="311714"/>
                </a:lnTo>
                <a:lnTo>
                  <a:pt x="1131962" y="313095"/>
                </a:lnTo>
                <a:lnTo>
                  <a:pt x="1042034" y="304841"/>
                </a:lnTo>
                <a:lnTo>
                  <a:pt x="1034499" y="302662"/>
                </a:lnTo>
                <a:lnTo>
                  <a:pt x="1028506" y="298083"/>
                </a:lnTo>
                <a:lnTo>
                  <a:pt x="1024547" y="291725"/>
                </a:lnTo>
                <a:lnTo>
                  <a:pt x="1023118" y="284206"/>
                </a:lnTo>
                <a:lnTo>
                  <a:pt x="1023324" y="281420"/>
                </a:lnTo>
                <a:lnTo>
                  <a:pt x="1092580" y="269864"/>
                </a:lnTo>
                <a:lnTo>
                  <a:pt x="1060146" y="233584"/>
                </a:lnTo>
                <a:lnTo>
                  <a:pt x="1024825" y="200116"/>
                </a:lnTo>
                <a:lnTo>
                  <a:pt x="986808" y="169651"/>
                </a:lnTo>
                <a:lnTo>
                  <a:pt x="946287" y="142382"/>
                </a:lnTo>
                <a:lnTo>
                  <a:pt x="903456" y="118501"/>
                </a:lnTo>
                <a:lnTo>
                  <a:pt x="858507" y="98199"/>
                </a:lnTo>
                <a:lnTo>
                  <a:pt x="811632" y="81670"/>
                </a:lnTo>
                <a:lnTo>
                  <a:pt x="763024" y="69105"/>
                </a:lnTo>
                <a:lnTo>
                  <a:pt x="712874" y="60696"/>
                </a:lnTo>
                <a:lnTo>
                  <a:pt x="661377" y="56635"/>
                </a:lnTo>
                <a:lnTo>
                  <a:pt x="608723" y="57115"/>
                </a:lnTo>
                <a:lnTo>
                  <a:pt x="560031" y="61748"/>
                </a:lnTo>
                <a:lnTo>
                  <a:pt x="512543" y="70341"/>
                </a:lnTo>
                <a:lnTo>
                  <a:pt x="466431" y="82721"/>
                </a:lnTo>
                <a:lnTo>
                  <a:pt x="421868" y="98717"/>
                </a:lnTo>
                <a:lnTo>
                  <a:pt x="379027" y="118158"/>
                </a:lnTo>
                <a:lnTo>
                  <a:pt x="338080" y="140871"/>
                </a:lnTo>
                <a:lnTo>
                  <a:pt x="299198" y="166685"/>
                </a:lnTo>
                <a:lnTo>
                  <a:pt x="262555" y="195429"/>
                </a:lnTo>
                <a:lnTo>
                  <a:pt x="228322" y="226930"/>
                </a:lnTo>
                <a:lnTo>
                  <a:pt x="196673" y="261018"/>
                </a:lnTo>
                <a:lnTo>
                  <a:pt x="167780" y="297519"/>
                </a:lnTo>
                <a:lnTo>
                  <a:pt x="141814" y="336264"/>
                </a:lnTo>
                <a:lnTo>
                  <a:pt x="118949" y="377080"/>
                </a:lnTo>
                <a:lnTo>
                  <a:pt x="99356" y="419795"/>
                </a:lnTo>
                <a:lnTo>
                  <a:pt x="83209" y="464239"/>
                </a:lnTo>
                <a:lnTo>
                  <a:pt x="70679" y="510238"/>
                </a:lnTo>
                <a:lnTo>
                  <a:pt x="61939" y="557622"/>
                </a:lnTo>
                <a:lnTo>
                  <a:pt x="57161" y="606219"/>
                </a:lnTo>
                <a:lnTo>
                  <a:pt x="56505" y="658805"/>
                </a:lnTo>
                <a:lnTo>
                  <a:pt x="60443" y="710260"/>
                </a:lnTo>
                <a:lnTo>
                  <a:pt x="68761" y="760379"/>
                </a:lnTo>
                <a:lnTo>
                  <a:pt x="81245" y="808961"/>
                </a:lnTo>
                <a:lnTo>
                  <a:pt x="29562" y="833104"/>
                </a:lnTo>
                <a:close/>
              </a:path>
            </a:pathLst>
          </a:custGeom>
          <a:solidFill>
            <a:srgbClr val="002E6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>
            <a:off x="663821" y="7371462"/>
            <a:ext cx="1181735" cy="833119"/>
          </a:xfrm>
          <a:custGeom>
            <a:avLst/>
            <a:gdLst/>
            <a:ahLst/>
            <a:cxnLst/>
            <a:rect l="l" t="t" r="r" b="b"/>
            <a:pathLst>
              <a:path w="1181735" h="833120" extrusionOk="0">
                <a:moveTo>
                  <a:pt x="525692" y="833104"/>
                </a:moveTo>
                <a:lnTo>
                  <a:pt x="473982" y="829827"/>
                </a:lnTo>
                <a:lnTo>
                  <a:pt x="423465" y="822550"/>
                </a:lnTo>
                <a:lnTo>
                  <a:pt x="374300" y="811431"/>
                </a:lnTo>
                <a:lnTo>
                  <a:pt x="326647" y="796632"/>
                </a:lnTo>
                <a:lnTo>
                  <a:pt x="280664" y="778310"/>
                </a:lnTo>
                <a:lnTo>
                  <a:pt x="236513" y="756627"/>
                </a:lnTo>
                <a:lnTo>
                  <a:pt x="194351" y="731741"/>
                </a:lnTo>
                <a:lnTo>
                  <a:pt x="154338" y="703813"/>
                </a:lnTo>
                <a:lnTo>
                  <a:pt x="116634" y="673003"/>
                </a:lnTo>
                <a:lnTo>
                  <a:pt x="81397" y="639470"/>
                </a:lnTo>
                <a:lnTo>
                  <a:pt x="48788" y="603375"/>
                </a:lnTo>
                <a:lnTo>
                  <a:pt x="43517" y="642272"/>
                </a:lnTo>
                <a:lnTo>
                  <a:pt x="40795" y="650050"/>
                </a:lnTo>
                <a:lnTo>
                  <a:pt x="35467" y="655982"/>
                </a:lnTo>
                <a:lnTo>
                  <a:pt x="28298" y="659494"/>
                </a:lnTo>
                <a:lnTo>
                  <a:pt x="20053" y="660018"/>
                </a:lnTo>
                <a:lnTo>
                  <a:pt x="17882" y="659709"/>
                </a:lnTo>
                <a:lnTo>
                  <a:pt x="10087" y="657008"/>
                </a:lnTo>
                <a:lnTo>
                  <a:pt x="4134" y="651725"/>
                </a:lnTo>
                <a:lnTo>
                  <a:pt x="584" y="644605"/>
                </a:lnTo>
                <a:lnTo>
                  <a:pt x="0" y="636391"/>
                </a:lnTo>
                <a:lnTo>
                  <a:pt x="11783" y="549929"/>
                </a:lnTo>
                <a:lnTo>
                  <a:pt x="16108" y="537230"/>
                </a:lnTo>
                <a:lnTo>
                  <a:pt x="24601" y="527424"/>
                </a:lnTo>
                <a:lnTo>
                  <a:pt x="36116" y="521390"/>
                </a:lnTo>
                <a:lnTo>
                  <a:pt x="49512" y="520008"/>
                </a:lnTo>
                <a:lnTo>
                  <a:pt x="139440" y="528262"/>
                </a:lnTo>
                <a:lnTo>
                  <a:pt x="146975" y="530442"/>
                </a:lnTo>
                <a:lnTo>
                  <a:pt x="152968" y="535020"/>
                </a:lnTo>
                <a:lnTo>
                  <a:pt x="156927" y="541378"/>
                </a:lnTo>
                <a:lnTo>
                  <a:pt x="158356" y="548897"/>
                </a:lnTo>
                <a:lnTo>
                  <a:pt x="158150" y="551683"/>
                </a:lnTo>
                <a:lnTo>
                  <a:pt x="88894" y="563239"/>
                </a:lnTo>
                <a:lnTo>
                  <a:pt x="121328" y="599519"/>
                </a:lnTo>
                <a:lnTo>
                  <a:pt x="156649" y="632988"/>
                </a:lnTo>
                <a:lnTo>
                  <a:pt x="194666" y="663452"/>
                </a:lnTo>
                <a:lnTo>
                  <a:pt x="235187" y="690721"/>
                </a:lnTo>
                <a:lnTo>
                  <a:pt x="278018" y="714603"/>
                </a:lnTo>
                <a:lnTo>
                  <a:pt x="322967" y="734904"/>
                </a:lnTo>
                <a:lnTo>
                  <a:pt x="369842" y="751433"/>
                </a:lnTo>
                <a:lnTo>
                  <a:pt x="418450" y="763999"/>
                </a:lnTo>
                <a:lnTo>
                  <a:pt x="468600" y="772407"/>
                </a:lnTo>
                <a:lnTo>
                  <a:pt x="520097" y="776468"/>
                </a:lnTo>
                <a:lnTo>
                  <a:pt x="572751" y="775989"/>
                </a:lnTo>
                <a:lnTo>
                  <a:pt x="621443" y="771355"/>
                </a:lnTo>
                <a:lnTo>
                  <a:pt x="668931" y="762762"/>
                </a:lnTo>
                <a:lnTo>
                  <a:pt x="715043" y="750382"/>
                </a:lnTo>
                <a:lnTo>
                  <a:pt x="759606" y="734386"/>
                </a:lnTo>
                <a:lnTo>
                  <a:pt x="802447" y="714945"/>
                </a:lnTo>
                <a:lnTo>
                  <a:pt x="843394" y="692232"/>
                </a:lnTo>
                <a:lnTo>
                  <a:pt x="882276" y="666418"/>
                </a:lnTo>
                <a:lnTo>
                  <a:pt x="918919" y="637675"/>
                </a:lnTo>
                <a:lnTo>
                  <a:pt x="953152" y="606173"/>
                </a:lnTo>
                <a:lnTo>
                  <a:pt x="984801" y="572086"/>
                </a:lnTo>
                <a:lnTo>
                  <a:pt x="1013694" y="535584"/>
                </a:lnTo>
                <a:lnTo>
                  <a:pt x="1039660" y="496839"/>
                </a:lnTo>
                <a:lnTo>
                  <a:pt x="1062525" y="456023"/>
                </a:lnTo>
                <a:lnTo>
                  <a:pt x="1082118" y="413308"/>
                </a:lnTo>
                <a:lnTo>
                  <a:pt x="1098265" y="368865"/>
                </a:lnTo>
                <a:lnTo>
                  <a:pt x="1110795" y="322865"/>
                </a:lnTo>
                <a:lnTo>
                  <a:pt x="1119535" y="275481"/>
                </a:lnTo>
                <a:lnTo>
                  <a:pt x="1124313" y="226884"/>
                </a:lnTo>
                <a:lnTo>
                  <a:pt x="1124969" y="174298"/>
                </a:lnTo>
                <a:lnTo>
                  <a:pt x="1121031" y="122844"/>
                </a:lnTo>
                <a:lnTo>
                  <a:pt x="1112713" y="72724"/>
                </a:lnTo>
                <a:lnTo>
                  <a:pt x="1100229" y="24143"/>
                </a:lnTo>
                <a:lnTo>
                  <a:pt x="1151912" y="0"/>
                </a:lnTo>
                <a:lnTo>
                  <a:pt x="1165950" y="51562"/>
                </a:lnTo>
                <a:lnTo>
                  <a:pt x="1175686" y="104749"/>
                </a:lnTo>
                <a:lnTo>
                  <a:pt x="1180925" y="159368"/>
                </a:lnTo>
                <a:lnTo>
                  <a:pt x="1181474" y="215225"/>
                </a:lnTo>
                <a:lnTo>
                  <a:pt x="1177960" y="264024"/>
                </a:lnTo>
                <a:lnTo>
                  <a:pt x="1170799" y="311801"/>
                </a:lnTo>
                <a:lnTo>
                  <a:pt x="1160131" y="358411"/>
                </a:lnTo>
                <a:lnTo>
                  <a:pt x="1146097" y="403709"/>
                </a:lnTo>
                <a:lnTo>
                  <a:pt x="1128837" y="447552"/>
                </a:lnTo>
                <a:lnTo>
                  <a:pt x="1108492" y="489795"/>
                </a:lnTo>
                <a:lnTo>
                  <a:pt x="1085202" y="530293"/>
                </a:lnTo>
                <a:lnTo>
                  <a:pt x="1059109" y="568902"/>
                </a:lnTo>
                <a:lnTo>
                  <a:pt x="1030352" y="605477"/>
                </a:lnTo>
                <a:lnTo>
                  <a:pt x="999072" y="639873"/>
                </a:lnTo>
                <a:lnTo>
                  <a:pt x="965410" y="671946"/>
                </a:lnTo>
                <a:lnTo>
                  <a:pt x="929506" y="701552"/>
                </a:lnTo>
                <a:lnTo>
                  <a:pt x="891501" y="728546"/>
                </a:lnTo>
                <a:lnTo>
                  <a:pt x="851535" y="752783"/>
                </a:lnTo>
                <a:lnTo>
                  <a:pt x="809749" y="774118"/>
                </a:lnTo>
                <a:lnTo>
                  <a:pt x="766283" y="792408"/>
                </a:lnTo>
                <a:lnTo>
                  <a:pt x="721279" y="807508"/>
                </a:lnTo>
                <a:lnTo>
                  <a:pt x="674876" y="819273"/>
                </a:lnTo>
                <a:lnTo>
                  <a:pt x="627215" y="827558"/>
                </a:lnTo>
                <a:lnTo>
                  <a:pt x="578436" y="832220"/>
                </a:lnTo>
                <a:lnTo>
                  <a:pt x="525692" y="833104"/>
                </a:lnTo>
                <a:close/>
              </a:path>
            </a:pathLst>
          </a:custGeom>
          <a:solidFill>
            <a:srgbClr val="0087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1315161" y="3629659"/>
            <a:ext cx="12609676" cy="665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1" u="none" strike="noStrike" cap="none">
                <a:solidFill>
                  <a:srgbClr val="002E6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762000" y="1971675"/>
            <a:ext cx="13716000" cy="565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5181600" y="7972425"/>
            <a:ext cx="48768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762000" y="7972425"/>
            <a:ext cx="35052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0972800" y="7972425"/>
            <a:ext cx="35052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1"/>
          <p:cNvGrpSpPr/>
          <p:nvPr/>
        </p:nvGrpSpPr>
        <p:grpSpPr>
          <a:xfrm>
            <a:off x="23139" y="-20616"/>
            <a:ext cx="15240268" cy="8572499"/>
            <a:chOff x="0" y="0"/>
            <a:chExt cx="15240268" cy="8572499"/>
          </a:xfrm>
        </p:grpSpPr>
        <p:pic>
          <p:nvPicPr>
            <p:cNvPr id="61" name="Google Shape;61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15239999" cy="8572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83929" y="5704700"/>
              <a:ext cx="3385857" cy="28677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239509"/>
              <a:ext cx="10238565" cy="83329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" name="Google Shape;64;p1"/>
            <p:cNvSpPr/>
            <p:nvPr/>
          </p:nvSpPr>
          <p:spPr>
            <a:xfrm>
              <a:off x="1049924" y="0"/>
              <a:ext cx="14190344" cy="4436745"/>
            </a:xfrm>
            <a:custGeom>
              <a:avLst/>
              <a:gdLst/>
              <a:ahLst/>
              <a:cxnLst/>
              <a:rect l="l" t="t" r="r" b="b"/>
              <a:pathLst>
                <a:path w="14190344" h="4436745" extrusionOk="0">
                  <a:moveTo>
                    <a:pt x="14190076" y="4436132"/>
                  </a:moveTo>
                  <a:lnTo>
                    <a:pt x="0" y="0"/>
                  </a:lnTo>
                  <a:lnTo>
                    <a:pt x="14190076" y="0"/>
                  </a:lnTo>
                  <a:lnTo>
                    <a:pt x="14190076" y="4436132"/>
                  </a:lnTo>
                  <a:close/>
                </a:path>
              </a:pathLst>
            </a:custGeom>
            <a:solidFill>
              <a:srgbClr val="FFD4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65" name="Google Shape;65;p1"/>
          <p:cNvGrpSpPr/>
          <p:nvPr/>
        </p:nvGrpSpPr>
        <p:grpSpPr>
          <a:xfrm>
            <a:off x="564176" y="6925475"/>
            <a:ext cx="1281380" cy="1279106"/>
            <a:chOff x="564176" y="6925475"/>
            <a:chExt cx="1281380" cy="1279106"/>
          </a:xfrm>
        </p:grpSpPr>
        <p:sp>
          <p:nvSpPr>
            <p:cNvPr id="66" name="Google Shape;66;p1"/>
            <p:cNvSpPr/>
            <p:nvPr/>
          </p:nvSpPr>
          <p:spPr>
            <a:xfrm>
              <a:off x="994386" y="7113315"/>
              <a:ext cx="410845" cy="868680"/>
            </a:xfrm>
            <a:custGeom>
              <a:avLst/>
              <a:gdLst/>
              <a:ahLst/>
              <a:cxnLst/>
              <a:rect l="l" t="t" r="r" b="b"/>
              <a:pathLst>
                <a:path w="410844" h="868679" extrusionOk="0">
                  <a:moveTo>
                    <a:pt x="32043" y="868538"/>
                  </a:moveTo>
                  <a:lnTo>
                    <a:pt x="78144" y="764536"/>
                  </a:lnTo>
                  <a:lnTo>
                    <a:pt x="192054" y="507833"/>
                  </a:lnTo>
                  <a:lnTo>
                    <a:pt x="0" y="451705"/>
                  </a:lnTo>
                  <a:lnTo>
                    <a:pt x="241153" y="0"/>
                  </a:lnTo>
                  <a:lnTo>
                    <a:pt x="180890" y="336457"/>
                  </a:lnTo>
                  <a:lnTo>
                    <a:pt x="410570" y="405998"/>
                  </a:lnTo>
                  <a:lnTo>
                    <a:pt x="32043" y="868538"/>
                  </a:lnTo>
                  <a:close/>
                </a:path>
              </a:pathLst>
            </a:custGeom>
            <a:solidFill>
              <a:srgbClr val="FFD4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564176" y="6925475"/>
              <a:ext cx="1181735" cy="833119"/>
            </a:xfrm>
            <a:custGeom>
              <a:avLst/>
              <a:gdLst/>
              <a:ahLst/>
              <a:cxnLst/>
              <a:rect l="l" t="t" r="r" b="b"/>
              <a:pathLst>
                <a:path w="1181735" h="833120" extrusionOk="0">
                  <a:moveTo>
                    <a:pt x="29562" y="833104"/>
                  </a:moveTo>
                  <a:lnTo>
                    <a:pt x="15524" y="781541"/>
                  </a:lnTo>
                  <a:lnTo>
                    <a:pt x="5788" y="728354"/>
                  </a:lnTo>
                  <a:lnTo>
                    <a:pt x="549" y="673735"/>
                  </a:lnTo>
                  <a:lnTo>
                    <a:pt x="0" y="617878"/>
                  </a:lnTo>
                  <a:lnTo>
                    <a:pt x="3514" y="569079"/>
                  </a:lnTo>
                  <a:lnTo>
                    <a:pt x="10675" y="521303"/>
                  </a:lnTo>
                  <a:lnTo>
                    <a:pt x="21343" y="474693"/>
                  </a:lnTo>
                  <a:lnTo>
                    <a:pt x="35377" y="429394"/>
                  </a:lnTo>
                  <a:lnTo>
                    <a:pt x="52637" y="385551"/>
                  </a:lnTo>
                  <a:lnTo>
                    <a:pt x="72982" y="343308"/>
                  </a:lnTo>
                  <a:lnTo>
                    <a:pt x="96272" y="302810"/>
                  </a:lnTo>
                  <a:lnTo>
                    <a:pt x="122365" y="264201"/>
                  </a:lnTo>
                  <a:lnTo>
                    <a:pt x="151122" y="227626"/>
                  </a:lnTo>
                  <a:lnTo>
                    <a:pt x="182402" y="193230"/>
                  </a:lnTo>
                  <a:lnTo>
                    <a:pt x="216064" y="161157"/>
                  </a:lnTo>
                  <a:lnTo>
                    <a:pt x="251968" y="131551"/>
                  </a:lnTo>
                  <a:lnTo>
                    <a:pt x="289973" y="104558"/>
                  </a:lnTo>
                  <a:lnTo>
                    <a:pt x="329939" y="80321"/>
                  </a:lnTo>
                  <a:lnTo>
                    <a:pt x="371725" y="58985"/>
                  </a:lnTo>
                  <a:lnTo>
                    <a:pt x="415191" y="40695"/>
                  </a:lnTo>
                  <a:lnTo>
                    <a:pt x="460195" y="25595"/>
                  </a:lnTo>
                  <a:lnTo>
                    <a:pt x="506598" y="13831"/>
                  </a:lnTo>
                  <a:lnTo>
                    <a:pt x="554259" y="5545"/>
                  </a:lnTo>
                  <a:lnTo>
                    <a:pt x="603038" y="884"/>
                  </a:lnTo>
                  <a:lnTo>
                    <a:pt x="655782" y="0"/>
                  </a:lnTo>
                  <a:lnTo>
                    <a:pt x="707492" y="3276"/>
                  </a:lnTo>
                  <a:lnTo>
                    <a:pt x="758009" y="10553"/>
                  </a:lnTo>
                  <a:lnTo>
                    <a:pt x="807174" y="21672"/>
                  </a:lnTo>
                  <a:lnTo>
                    <a:pt x="854827" y="36472"/>
                  </a:lnTo>
                  <a:lnTo>
                    <a:pt x="900810" y="54793"/>
                  </a:lnTo>
                  <a:lnTo>
                    <a:pt x="944961" y="76477"/>
                  </a:lnTo>
                  <a:lnTo>
                    <a:pt x="987123" y="101362"/>
                  </a:lnTo>
                  <a:lnTo>
                    <a:pt x="1027136" y="129290"/>
                  </a:lnTo>
                  <a:lnTo>
                    <a:pt x="1064840" y="160100"/>
                  </a:lnTo>
                  <a:lnTo>
                    <a:pt x="1100077" y="193633"/>
                  </a:lnTo>
                  <a:lnTo>
                    <a:pt x="1132686" y="229729"/>
                  </a:lnTo>
                  <a:lnTo>
                    <a:pt x="1137854" y="191863"/>
                  </a:lnTo>
                  <a:lnTo>
                    <a:pt x="1140372" y="184299"/>
                  </a:lnTo>
                  <a:lnTo>
                    <a:pt x="1145206" y="178321"/>
                  </a:lnTo>
                  <a:lnTo>
                    <a:pt x="1151765" y="174394"/>
                  </a:lnTo>
                  <a:lnTo>
                    <a:pt x="1159457" y="172982"/>
                  </a:lnTo>
                  <a:lnTo>
                    <a:pt x="1162455" y="173188"/>
                  </a:lnTo>
                  <a:lnTo>
                    <a:pt x="1170686" y="176055"/>
                  </a:lnTo>
                  <a:lnTo>
                    <a:pt x="1176978" y="181649"/>
                  </a:lnTo>
                  <a:lnTo>
                    <a:pt x="1180712" y="189177"/>
                  </a:lnTo>
                  <a:lnTo>
                    <a:pt x="1181268" y="197847"/>
                  </a:lnTo>
                  <a:lnTo>
                    <a:pt x="1169691" y="283174"/>
                  </a:lnTo>
                  <a:lnTo>
                    <a:pt x="1165366" y="295873"/>
                  </a:lnTo>
                  <a:lnTo>
                    <a:pt x="1156873" y="305679"/>
                  </a:lnTo>
                  <a:lnTo>
                    <a:pt x="1145358" y="311714"/>
                  </a:lnTo>
                  <a:lnTo>
                    <a:pt x="1131962" y="313095"/>
                  </a:lnTo>
                  <a:lnTo>
                    <a:pt x="1042034" y="304841"/>
                  </a:lnTo>
                  <a:lnTo>
                    <a:pt x="1034499" y="302662"/>
                  </a:lnTo>
                  <a:lnTo>
                    <a:pt x="1028506" y="298083"/>
                  </a:lnTo>
                  <a:lnTo>
                    <a:pt x="1024547" y="291725"/>
                  </a:lnTo>
                  <a:lnTo>
                    <a:pt x="1023118" y="284206"/>
                  </a:lnTo>
                  <a:lnTo>
                    <a:pt x="1023324" y="281420"/>
                  </a:lnTo>
                  <a:lnTo>
                    <a:pt x="1092580" y="269864"/>
                  </a:lnTo>
                  <a:lnTo>
                    <a:pt x="1060146" y="233584"/>
                  </a:lnTo>
                  <a:lnTo>
                    <a:pt x="1024825" y="200116"/>
                  </a:lnTo>
                  <a:lnTo>
                    <a:pt x="986808" y="169651"/>
                  </a:lnTo>
                  <a:lnTo>
                    <a:pt x="946287" y="142382"/>
                  </a:lnTo>
                  <a:lnTo>
                    <a:pt x="903456" y="118501"/>
                  </a:lnTo>
                  <a:lnTo>
                    <a:pt x="858507" y="98199"/>
                  </a:lnTo>
                  <a:lnTo>
                    <a:pt x="811632" y="81670"/>
                  </a:lnTo>
                  <a:lnTo>
                    <a:pt x="763024" y="69105"/>
                  </a:lnTo>
                  <a:lnTo>
                    <a:pt x="712874" y="60696"/>
                  </a:lnTo>
                  <a:lnTo>
                    <a:pt x="661377" y="56635"/>
                  </a:lnTo>
                  <a:lnTo>
                    <a:pt x="608723" y="57115"/>
                  </a:lnTo>
                  <a:lnTo>
                    <a:pt x="560031" y="61748"/>
                  </a:lnTo>
                  <a:lnTo>
                    <a:pt x="512543" y="70341"/>
                  </a:lnTo>
                  <a:lnTo>
                    <a:pt x="466431" y="82721"/>
                  </a:lnTo>
                  <a:lnTo>
                    <a:pt x="421868" y="98717"/>
                  </a:lnTo>
                  <a:lnTo>
                    <a:pt x="379027" y="118158"/>
                  </a:lnTo>
                  <a:lnTo>
                    <a:pt x="338080" y="140871"/>
                  </a:lnTo>
                  <a:lnTo>
                    <a:pt x="299198" y="166685"/>
                  </a:lnTo>
                  <a:lnTo>
                    <a:pt x="262555" y="195429"/>
                  </a:lnTo>
                  <a:lnTo>
                    <a:pt x="228322" y="226930"/>
                  </a:lnTo>
                  <a:lnTo>
                    <a:pt x="196673" y="261018"/>
                  </a:lnTo>
                  <a:lnTo>
                    <a:pt x="167780" y="297519"/>
                  </a:lnTo>
                  <a:lnTo>
                    <a:pt x="141814" y="336264"/>
                  </a:lnTo>
                  <a:lnTo>
                    <a:pt x="118949" y="377080"/>
                  </a:lnTo>
                  <a:lnTo>
                    <a:pt x="99356" y="419795"/>
                  </a:lnTo>
                  <a:lnTo>
                    <a:pt x="83209" y="464239"/>
                  </a:lnTo>
                  <a:lnTo>
                    <a:pt x="70679" y="510238"/>
                  </a:lnTo>
                  <a:lnTo>
                    <a:pt x="61939" y="557622"/>
                  </a:lnTo>
                  <a:lnTo>
                    <a:pt x="57161" y="606219"/>
                  </a:lnTo>
                  <a:lnTo>
                    <a:pt x="56505" y="658805"/>
                  </a:lnTo>
                  <a:lnTo>
                    <a:pt x="60443" y="710260"/>
                  </a:lnTo>
                  <a:lnTo>
                    <a:pt x="68761" y="760379"/>
                  </a:lnTo>
                  <a:lnTo>
                    <a:pt x="81245" y="808961"/>
                  </a:lnTo>
                  <a:lnTo>
                    <a:pt x="29562" y="833104"/>
                  </a:lnTo>
                  <a:close/>
                </a:path>
              </a:pathLst>
            </a:custGeom>
            <a:solidFill>
              <a:srgbClr val="002E6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63821" y="7371462"/>
              <a:ext cx="1181735" cy="833119"/>
            </a:xfrm>
            <a:custGeom>
              <a:avLst/>
              <a:gdLst/>
              <a:ahLst/>
              <a:cxnLst/>
              <a:rect l="l" t="t" r="r" b="b"/>
              <a:pathLst>
                <a:path w="1181735" h="833120" extrusionOk="0">
                  <a:moveTo>
                    <a:pt x="525692" y="833104"/>
                  </a:moveTo>
                  <a:lnTo>
                    <a:pt x="473982" y="829827"/>
                  </a:lnTo>
                  <a:lnTo>
                    <a:pt x="423465" y="822550"/>
                  </a:lnTo>
                  <a:lnTo>
                    <a:pt x="374300" y="811431"/>
                  </a:lnTo>
                  <a:lnTo>
                    <a:pt x="326647" y="796632"/>
                  </a:lnTo>
                  <a:lnTo>
                    <a:pt x="280664" y="778310"/>
                  </a:lnTo>
                  <a:lnTo>
                    <a:pt x="236513" y="756627"/>
                  </a:lnTo>
                  <a:lnTo>
                    <a:pt x="194351" y="731741"/>
                  </a:lnTo>
                  <a:lnTo>
                    <a:pt x="154338" y="703813"/>
                  </a:lnTo>
                  <a:lnTo>
                    <a:pt x="116634" y="673003"/>
                  </a:lnTo>
                  <a:lnTo>
                    <a:pt x="81397" y="639470"/>
                  </a:lnTo>
                  <a:lnTo>
                    <a:pt x="48788" y="603375"/>
                  </a:lnTo>
                  <a:lnTo>
                    <a:pt x="43517" y="642272"/>
                  </a:lnTo>
                  <a:lnTo>
                    <a:pt x="40795" y="650050"/>
                  </a:lnTo>
                  <a:lnTo>
                    <a:pt x="35467" y="655982"/>
                  </a:lnTo>
                  <a:lnTo>
                    <a:pt x="28298" y="659494"/>
                  </a:lnTo>
                  <a:lnTo>
                    <a:pt x="20053" y="660018"/>
                  </a:lnTo>
                  <a:lnTo>
                    <a:pt x="17882" y="659709"/>
                  </a:lnTo>
                  <a:lnTo>
                    <a:pt x="10087" y="657008"/>
                  </a:lnTo>
                  <a:lnTo>
                    <a:pt x="4134" y="651725"/>
                  </a:lnTo>
                  <a:lnTo>
                    <a:pt x="584" y="644605"/>
                  </a:lnTo>
                  <a:lnTo>
                    <a:pt x="0" y="636391"/>
                  </a:lnTo>
                  <a:lnTo>
                    <a:pt x="11783" y="549929"/>
                  </a:lnTo>
                  <a:lnTo>
                    <a:pt x="16108" y="537230"/>
                  </a:lnTo>
                  <a:lnTo>
                    <a:pt x="24601" y="527424"/>
                  </a:lnTo>
                  <a:lnTo>
                    <a:pt x="36116" y="521390"/>
                  </a:lnTo>
                  <a:lnTo>
                    <a:pt x="49512" y="520008"/>
                  </a:lnTo>
                  <a:lnTo>
                    <a:pt x="139440" y="528262"/>
                  </a:lnTo>
                  <a:lnTo>
                    <a:pt x="146975" y="530442"/>
                  </a:lnTo>
                  <a:lnTo>
                    <a:pt x="152968" y="535020"/>
                  </a:lnTo>
                  <a:lnTo>
                    <a:pt x="156927" y="541378"/>
                  </a:lnTo>
                  <a:lnTo>
                    <a:pt x="158356" y="548897"/>
                  </a:lnTo>
                  <a:lnTo>
                    <a:pt x="158150" y="551683"/>
                  </a:lnTo>
                  <a:lnTo>
                    <a:pt x="88894" y="563239"/>
                  </a:lnTo>
                  <a:lnTo>
                    <a:pt x="121328" y="599519"/>
                  </a:lnTo>
                  <a:lnTo>
                    <a:pt x="156649" y="632988"/>
                  </a:lnTo>
                  <a:lnTo>
                    <a:pt x="194666" y="663452"/>
                  </a:lnTo>
                  <a:lnTo>
                    <a:pt x="235187" y="690721"/>
                  </a:lnTo>
                  <a:lnTo>
                    <a:pt x="278018" y="714603"/>
                  </a:lnTo>
                  <a:lnTo>
                    <a:pt x="322967" y="734904"/>
                  </a:lnTo>
                  <a:lnTo>
                    <a:pt x="369842" y="751433"/>
                  </a:lnTo>
                  <a:lnTo>
                    <a:pt x="418450" y="763999"/>
                  </a:lnTo>
                  <a:lnTo>
                    <a:pt x="468600" y="772407"/>
                  </a:lnTo>
                  <a:lnTo>
                    <a:pt x="520097" y="776468"/>
                  </a:lnTo>
                  <a:lnTo>
                    <a:pt x="572751" y="775989"/>
                  </a:lnTo>
                  <a:lnTo>
                    <a:pt x="621443" y="771355"/>
                  </a:lnTo>
                  <a:lnTo>
                    <a:pt x="668931" y="762762"/>
                  </a:lnTo>
                  <a:lnTo>
                    <a:pt x="715043" y="750382"/>
                  </a:lnTo>
                  <a:lnTo>
                    <a:pt x="759606" y="734386"/>
                  </a:lnTo>
                  <a:lnTo>
                    <a:pt x="802447" y="714945"/>
                  </a:lnTo>
                  <a:lnTo>
                    <a:pt x="843394" y="692232"/>
                  </a:lnTo>
                  <a:lnTo>
                    <a:pt x="882276" y="666418"/>
                  </a:lnTo>
                  <a:lnTo>
                    <a:pt x="918919" y="637675"/>
                  </a:lnTo>
                  <a:lnTo>
                    <a:pt x="953152" y="606173"/>
                  </a:lnTo>
                  <a:lnTo>
                    <a:pt x="984801" y="572086"/>
                  </a:lnTo>
                  <a:lnTo>
                    <a:pt x="1013694" y="535584"/>
                  </a:lnTo>
                  <a:lnTo>
                    <a:pt x="1039660" y="496839"/>
                  </a:lnTo>
                  <a:lnTo>
                    <a:pt x="1062525" y="456023"/>
                  </a:lnTo>
                  <a:lnTo>
                    <a:pt x="1082118" y="413308"/>
                  </a:lnTo>
                  <a:lnTo>
                    <a:pt x="1098265" y="368865"/>
                  </a:lnTo>
                  <a:lnTo>
                    <a:pt x="1110795" y="322865"/>
                  </a:lnTo>
                  <a:lnTo>
                    <a:pt x="1119535" y="275481"/>
                  </a:lnTo>
                  <a:lnTo>
                    <a:pt x="1124313" y="226884"/>
                  </a:lnTo>
                  <a:lnTo>
                    <a:pt x="1124969" y="174298"/>
                  </a:lnTo>
                  <a:lnTo>
                    <a:pt x="1121031" y="122844"/>
                  </a:lnTo>
                  <a:lnTo>
                    <a:pt x="1112713" y="72724"/>
                  </a:lnTo>
                  <a:lnTo>
                    <a:pt x="1100229" y="24143"/>
                  </a:lnTo>
                  <a:lnTo>
                    <a:pt x="1151912" y="0"/>
                  </a:lnTo>
                  <a:lnTo>
                    <a:pt x="1165950" y="51562"/>
                  </a:lnTo>
                  <a:lnTo>
                    <a:pt x="1175686" y="104749"/>
                  </a:lnTo>
                  <a:lnTo>
                    <a:pt x="1180925" y="159368"/>
                  </a:lnTo>
                  <a:lnTo>
                    <a:pt x="1181474" y="215225"/>
                  </a:lnTo>
                  <a:lnTo>
                    <a:pt x="1177960" y="264024"/>
                  </a:lnTo>
                  <a:lnTo>
                    <a:pt x="1170799" y="311801"/>
                  </a:lnTo>
                  <a:lnTo>
                    <a:pt x="1160131" y="358411"/>
                  </a:lnTo>
                  <a:lnTo>
                    <a:pt x="1146097" y="403709"/>
                  </a:lnTo>
                  <a:lnTo>
                    <a:pt x="1128837" y="447552"/>
                  </a:lnTo>
                  <a:lnTo>
                    <a:pt x="1108492" y="489795"/>
                  </a:lnTo>
                  <a:lnTo>
                    <a:pt x="1085202" y="530293"/>
                  </a:lnTo>
                  <a:lnTo>
                    <a:pt x="1059109" y="568902"/>
                  </a:lnTo>
                  <a:lnTo>
                    <a:pt x="1030352" y="605477"/>
                  </a:lnTo>
                  <a:lnTo>
                    <a:pt x="999072" y="639873"/>
                  </a:lnTo>
                  <a:lnTo>
                    <a:pt x="965410" y="671946"/>
                  </a:lnTo>
                  <a:lnTo>
                    <a:pt x="929506" y="701552"/>
                  </a:lnTo>
                  <a:lnTo>
                    <a:pt x="891501" y="728546"/>
                  </a:lnTo>
                  <a:lnTo>
                    <a:pt x="851535" y="752783"/>
                  </a:lnTo>
                  <a:lnTo>
                    <a:pt x="809749" y="774118"/>
                  </a:lnTo>
                  <a:lnTo>
                    <a:pt x="766283" y="792408"/>
                  </a:lnTo>
                  <a:lnTo>
                    <a:pt x="721279" y="807508"/>
                  </a:lnTo>
                  <a:lnTo>
                    <a:pt x="674876" y="819273"/>
                  </a:lnTo>
                  <a:lnTo>
                    <a:pt x="627215" y="827558"/>
                  </a:lnTo>
                  <a:lnTo>
                    <a:pt x="578436" y="832220"/>
                  </a:lnTo>
                  <a:lnTo>
                    <a:pt x="525692" y="833104"/>
                  </a:lnTo>
                  <a:close/>
                </a:path>
              </a:pathLst>
            </a:custGeom>
            <a:solidFill>
              <a:srgbClr val="00873B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69" name="Google Shape;69;p1"/>
          <p:cNvSpPr/>
          <p:nvPr/>
        </p:nvSpPr>
        <p:spPr>
          <a:xfrm>
            <a:off x="2394592" y="684529"/>
            <a:ext cx="10455910" cy="3357879"/>
          </a:xfrm>
          <a:custGeom>
            <a:avLst/>
            <a:gdLst/>
            <a:ahLst/>
            <a:cxnLst/>
            <a:rect l="l" t="t" r="r" b="b"/>
            <a:pathLst>
              <a:path w="10455910" h="3357879" extrusionOk="0">
                <a:moveTo>
                  <a:pt x="8977785" y="3357879"/>
                </a:moveTo>
                <a:lnTo>
                  <a:pt x="1477721" y="3357879"/>
                </a:lnTo>
                <a:lnTo>
                  <a:pt x="1431245" y="3353716"/>
                </a:lnTo>
                <a:lnTo>
                  <a:pt x="1387501" y="3341711"/>
                </a:lnTo>
                <a:lnTo>
                  <a:pt x="1347220" y="3322594"/>
                </a:lnTo>
                <a:lnTo>
                  <a:pt x="1311133" y="3297096"/>
                </a:lnTo>
                <a:lnTo>
                  <a:pt x="1279970" y="3265947"/>
                </a:lnTo>
                <a:lnTo>
                  <a:pt x="1254460" y="3229877"/>
                </a:lnTo>
                <a:lnTo>
                  <a:pt x="1235335" y="3189614"/>
                </a:lnTo>
                <a:lnTo>
                  <a:pt x="1223325" y="3145890"/>
                </a:lnTo>
                <a:lnTo>
                  <a:pt x="1219159" y="3099435"/>
                </a:lnTo>
                <a:lnTo>
                  <a:pt x="1219159" y="3035300"/>
                </a:lnTo>
                <a:lnTo>
                  <a:pt x="1214993" y="2988844"/>
                </a:lnTo>
                <a:lnTo>
                  <a:pt x="1202983" y="2945120"/>
                </a:lnTo>
                <a:lnTo>
                  <a:pt x="1183857" y="2904857"/>
                </a:lnTo>
                <a:lnTo>
                  <a:pt x="1158348" y="2868787"/>
                </a:lnTo>
                <a:lnTo>
                  <a:pt x="1127185" y="2837638"/>
                </a:lnTo>
                <a:lnTo>
                  <a:pt x="1091098" y="2812140"/>
                </a:lnTo>
                <a:lnTo>
                  <a:pt x="1050817" y="2793024"/>
                </a:lnTo>
                <a:lnTo>
                  <a:pt x="1007073" y="2781018"/>
                </a:lnTo>
                <a:lnTo>
                  <a:pt x="960596" y="2776855"/>
                </a:lnTo>
                <a:lnTo>
                  <a:pt x="258562" y="2776855"/>
                </a:lnTo>
                <a:lnTo>
                  <a:pt x="212085" y="2772691"/>
                </a:lnTo>
                <a:lnTo>
                  <a:pt x="168341" y="2760686"/>
                </a:lnTo>
                <a:lnTo>
                  <a:pt x="128061" y="2741569"/>
                </a:lnTo>
                <a:lnTo>
                  <a:pt x="91974" y="2716072"/>
                </a:lnTo>
                <a:lnTo>
                  <a:pt x="60810" y="2684922"/>
                </a:lnTo>
                <a:lnTo>
                  <a:pt x="35301" y="2648852"/>
                </a:lnTo>
                <a:lnTo>
                  <a:pt x="16176" y="2608589"/>
                </a:lnTo>
                <a:lnTo>
                  <a:pt x="4165" y="2564865"/>
                </a:lnTo>
                <a:lnTo>
                  <a:pt x="0" y="2518409"/>
                </a:lnTo>
                <a:lnTo>
                  <a:pt x="0" y="2001519"/>
                </a:lnTo>
                <a:lnTo>
                  <a:pt x="4165" y="1955064"/>
                </a:lnTo>
                <a:lnTo>
                  <a:pt x="16176" y="1911340"/>
                </a:lnTo>
                <a:lnTo>
                  <a:pt x="35301" y="1871077"/>
                </a:lnTo>
                <a:lnTo>
                  <a:pt x="60810" y="1835006"/>
                </a:lnTo>
                <a:lnTo>
                  <a:pt x="91974" y="1803857"/>
                </a:lnTo>
                <a:lnTo>
                  <a:pt x="128061" y="1778360"/>
                </a:lnTo>
                <a:lnTo>
                  <a:pt x="168341" y="1759243"/>
                </a:lnTo>
                <a:lnTo>
                  <a:pt x="212085" y="1747238"/>
                </a:lnTo>
                <a:lnTo>
                  <a:pt x="258562" y="1743074"/>
                </a:lnTo>
                <a:lnTo>
                  <a:pt x="549882" y="1743074"/>
                </a:lnTo>
                <a:lnTo>
                  <a:pt x="574858" y="1738034"/>
                </a:lnTo>
                <a:lnTo>
                  <a:pt x="595253" y="1724290"/>
                </a:lnTo>
                <a:lnTo>
                  <a:pt x="609004" y="1703904"/>
                </a:lnTo>
                <a:lnTo>
                  <a:pt x="614046" y="1678940"/>
                </a:lnTo>
                <a:lnTo>
                  <a:pt x="609004" y="1653975"/>
                </a:lnTo>
                <a:lnTo>
                  <a:pt x="595253" y="1633589"/>
                </a:lnTo>
                <a:lnTo>
                  <a:pt x="574858" y="1619845"/>
                </a:lnTo>
                <a:lnTo>
                  <a:pt x="549882" y="1614805"/>
                </a:lnTo>
                <a:lnTo>
                  <a:pt x="323779" y="1614805"/>
                </a:lnTo>
                <a:lnTo>
                  <a:pt x="277302" y="1610641"/>
                </a:lnTo>
                <a:lnTo>
                  <a:pt x="233558" y="1598636"/>
                </a:lnTo>
                <a:lnTo>
                  <a:pt x="193277" y="1579519"/>
                </a:lnTo>
                <a:lnTo>
                  <a:pt x="157190" y="1554022"/>
                </a:lnTo>
                <a:lnTo>
                  <a:pt x="126027" y="1522872"/>
                </a:lnTo>
                <a:lnTo>
                  <a:pt x="100517" y="1486802"/>
                </a:lnTo>
                <a:lnTo>
                  <a:pt x="81392" y="1446539"/>
                </a:lnTo>
                <a:lnTo>
                  <a:pt x="69382" y="1402815"/>
                </a:lnTo>
                <a:lnTo>
                  <a:pt x="65216" y="1356360"/>
                </a:lnTo>
                <a:lnTo>
                  <a:pt x="65216" y="839470"/>
                </a:lnTo>
                <a:lnTo>
                  <a:pt x="69382" y="793014"/>
                </a:lnTo>
                <a:lnTo>
                  <a:pt x="81392" y="749290"/>
                </a:lnTo>
                <a:lnTo>
                  <a:pt x="100517" y="709027"/>
                </a:lnTo>
                <a:lnTo>
                  <a:pt x="126027" y="672957"/>
                </a:lnTo>
                <a:lnTo>
                  <a:pt x="157190" y="641808"/>
                </a:lnTo>
                <a:lnTo>
                  <a:pt x="193277" y="616310"/>
                </a:lnTo>
                <a:lnTo>
                  <a:pt x="233558" y="597193"/>
                </a:lnTo>
                <a:lnTo>
                  <a:pt x="277302" y="585188"/>
                </a:lnTo>
                <a:lnTo>
                  <a:pt x="323779" y="581024"/>
                </a:lnTo>
                <a:lnTo>
                  <a:pt x="351016" y="581024"/>
                </a:lnTo>
                <a:lnTo>
                  <a:pt x="397493" y="576861"/>
                </a:lnTo>
                <a:lnTo>
                  <a:pt x="441237" y="564855"/>
                </a:lnTo>
                <a:lnTo>
                  <a:pt x="481518" y="545739"/>
                </a:lnTo>
                <a:lnTo>
                  <a:pt x="517605" y="520241"/>
                </a:lnTo>
                <a:lnTo>
                  <a:pt x="548768" y="489092"/>
                </a:lnTo>
                <a:lnTo>
                  <a:pt x="574278" y="453022"/>
                </a:lnTo>
                <a:lnTo>
                  <a:pt x="593403" y="412759"/>
                </a:lnTo>
                <a:lnTo>
                  <a:pt x="605413" y="369035"/>
                </a:lnTo>
                <a:lnTo>
                  <a:pt x="609579" y="322579"/>
                </a:lnTo>
                <a:lnTo>
                  <a:pt x="609579" y="258445"/>
                </a:lnTo>
                <a:lnTo>
                  <a:pt x="613745" y="211989"/>
                </a:lnTo>
                <a:lnTo>
                  <a:pt x="625755" y="168265"/>
                </a:lnTo>
                <a:lnTo>
                  <a:pt x="644881" y="128002"/>
                </a:lnTo>
                <a:lnTo>
                  <a:pt x="670390" y="91932"/>
                </a:lnTo>
                <a:lnTo>
                  <a:pt x="701553" y="60783"/>
                </a:lnTo>
                <a:lnTo>
                  <a:pt x="737640" y="35285"/>
                </a:lnTo>
                <a:lnTo>
                  <a:pt x="777921" y="16168"/>
                </a:lnTo>
                <a:lnTo>
                  <a:pt x="821665" y="4163"/>
                </a:lnTo>
                <a:lnTo>
                  <a:pt x="868142" y="0"/>
                </a:lnTo>
                <a:lnTo>
                  <a:pt x="9587216" y="0"/>
                </a:lnTo>
                <a:lnTo>
                  <a:pt x="9637895" y="5011"/>
                </a:lnTo>
                <a:lnTo>
                  <a:pt x="9686164" y="19672"/>
                </a:lnTo>
                <a:lnTo>
                  <a:pt x="9730667" y="43421"/>
                </a:lnTo>
                <a:lnTo>
                  <a:pt x="9770047" y="75696"/>
                </a:lnTo>
                <a:lnTo>
                  <a:pt x="9802337" y="115059"/>
                </a:lnTo>
                <a:lnTo>
                  <a:pt x="9826097" y="159542"/>
                </a:lnTo>
                <a:lnTo>
                  <a:pt x="9840764" y="207789"/>
                </a:lnTo>
                <a:lnTo>
                  <a:pt x="9845778" y="258445"/>
                </a:lnTo>
                <a:lnTo>
                  <a:pt x="9845778" y="322579"/>
                </a:lnTo>
                <a:lnTo>
                  <a:pt x="9850793" y="373235"/>
                </a:lnTo>
                <a:lnTo>
                  <a:pt x="9865461" y="421482"/>
                </a:lnTo>
                <a:lnTo>
                  <a:pt x="9889221" y="465965"/>
                </a:lnTo>
                <a:lnTo>
                  <a:pt x="9921511" y="505328"/>
                </a:lnTo>
                <a:lnTo>
                  <a:pt x="9960891" y="537603"/>
                </a:lnTo>
                <a:lnTo>
                  <a:pt x="10005393" y="561352"/>
                </a:lnTo>
                <a:lnTo>
                  <a:pt x="10053663" y="576013"/>
                </a:lnTo>
                <a:lnTo>
                  <a:pt x="10104342" y="581024"/>
                </a:lnTo>
                <a:lnTo>
                  <a:pt x="10131728" y="581024"/>
                </a:lnTo>
                <a:lnTo>
                  <a:pt x="10182407" y="586036"/>
                </a:lnTo>
                <a:lnTo>
                  <a:pt x="10230676" y="600697"/>
                </a:lnTo>
                <a:lnTo>
                  <a:pt x="10275179" y="624446"/>
                </a:lnTo>
                <a:lnTo>
                  <a:pt x="10314559" y="656721"/>
                </a:lnTo>
                <a:lnTo>
                  <a:pt x="10346849" y="696084"/>
                </a:lnTo>
                <a:lnTo>
                  <a:pt x="10370609" y="740567"/>
                </a:lnTo>
                <a:lnTo>
                  <a:pt x="10385276" y="788814"/>
                </a:lnTo>
                <a:lnTo>
                  <a:pt x="10390291" y="839470"/>
                </a:lnTo>
                <a:lnTo>
                  <a:pt x="10390291" y="1356360"/>
                </a:lnTo>
                <a:lnTo>
                  <a:pt x="10386125" y="1402815"/>
                </a:lnTo>
                <a:lnTo>
                  <a:pt x="10374114" y="1446539"/>
                </a:lnTo>
                <a:lnTo>
                  <a:pt x="10354989" y="1486802"/>
                </a:lnTo>
                <a:lnTo>
                  <a:pt x="10329480" y="1522872"/>
                </a:lnTo>
                <a:lnTo>
                  <a:pt x="10298317" y="1554022"/>
                </a:lnTo>
                <a:lnTo>
                  <a:pt x="10262230" y="1579519"/>
                </a:lnTo>
                <a:lnTo>
                  <a:pt x="10221949" y="1598636"/>
                </a:lnTo>
                <a:lnTo>
                  <a:pt x="10178205" y="1610641"/>
                </a:lnTo>
                <a:lnTo>
                  <a:pt x="10131728" y="1614805"/>
                </a:lnTo>
                <a:lnTo>
                  <a:pt x="9905625" y="1614805"/>
                </a:lnTo>
                <a:lnTo>
                  <a:pt x="9880649" y="1619845"/>
                </a:lnTo>
                <a:lnTo>
                  <a:pt x="9860254" y="1633589"/>
                </a:lnTo>
                <a:lnTo>
                  <a:pt x="9846503" y="1653975"/>
                </a:lnTo>
                <a:lnTo>
                  <a:pt x="9841460" y="1678940"/>
                </a:lnTo>
                <a:lnTo>
                  <a:pt x="9842705" y="1691510"/>
                </a:lnTo>
                <a:lnTo>
                  <a:pt x="9870026" y="1732299"/>
                </a:lnTo>
                <a:lnTo>
                  <a:pt x="9905625" y="1743074"/>
                </a:lnTo>
                <a:lnTo>
                  <a:pt x="10196796" y="1743074"/>
                </a:lnTo>
                <a:lnTo>
                  <a:pt x="10247474" y="1748086"/>
                </a:lnTo>
                <a:lnTo>
                  <a:pt x="10295743" y="1762747"/>
                </a:lnTo>
                <a:lnTo>
                  <a:pt x="10340246" y="1786496"/>
                </a:lnTo>
                <a:lnTo>
                  <a:pt x="10379627" y="1818771"/>
                </a:lnTo>
                <a:lnTo>
                  <a:pt x="10411917" y="1858134"/>
                </a:lnTo>
                <a:lnTo>
                  <a:pt x="10435676" y="1902617"/>
                </a:lnTo>
                <a:lnTo>
                  <a:pt x="10450344" y="1950864"/>
                </a:lnTo>
                <a:lnTo>
                  <a:pt x="10455358" y="2001519"/>
                </a:lnTo>
                <a:lnTo>
                  <a:pt x="10455358" y="2518409"/>
                </a:lnTo>
                <a:lnTo>
                  <a:pt x="10451192" y="2564865"/>
                </a:lnTo>
                <a:lnTo>
                  <a:pt x="10439182" y="2608589"/>
                </a:lnTo>
                <a:lnTo>
                  <a:pt x="10420057" y="2648852"/>
                </a:lnTo>
                <a:lnTo>
                  <a:pt x="10394547" y="2684922"/>
                </a:lnTo>
                <a:lnTo>
                  <a:pt x="10363384" y="2716072"/>
                </a:lnTo>
                <a:lnTo>
                  <a:pt x="10327297" y="2741569"/>
                </a:lnTo>
                <a:lnTo>
                  <a:pt x="10287017" y="2760686"/>
                </a:lnTo>
                <a:lnTo>
                  <a:pt x="10243273" y="2772691"/>
                </a:lnTo>
                <a:lnTo>
                  <a:pt x="10196796" y="2776855"/>
                </a:lnTo>
                <a:lnTo>
                  <a:pt x="9494910" y="2776855"/>
                </a:lnTo>
                <a:lnTo>
                  <a:pt x="9448434" y="2781018"/>
                </a:lnTo>
                <a:lnTo>
                  <a:pt x="9404690" y="2793024"/>
                </a:lnTo>
                <a:lnTo>
                  <a:pt x="9364409" y="2812140"/>
                </a:lnTo>
                <a:lnTo>
                  <a:pt x="9328322" y="2837638"/>
                </a:lnTo>
                <a:lnTo>
                  <a:pt x="9297159" y="2868787"/>
                </a:lnTo>
                <a:lnTo>
                  <a:pt x="9271650" y="2904857"/>
                </a:lnTo>
                <a:lnTo>
                  <a:pt x="9252524" y="2945120"/>
                </a:lnTo>
                <a:lnTo>
                  <a:pt x="9240514" y="2988844"/>
                </a:lnTo>
                <a:lnTo>
                  <a:pt x="9236348" y="3035300"/>
                </a:lnTo>
                <a:lnTo>
                  <a:pt x="9236348" y="3099435"/>
                </a:lnTo>
                <a:lnTo>
                  <a:pt x="9232182" y="3145890"/>
                </a:lnTo>
                <a:lnTo>
                  <a:pt x="9220172" y="3189614"/>
                </a:lnTo>
                <a:lnTo>
                  <a:pt x="9201047" y="3229877"/>
                </a:lnTo>
                <a:lnTo>
                  <a:pt x="9175537" y="3265947"/>
                </a:lnTo>
                <a:lnTo>
                  <a:pt x="9144374" y="3297096"/>
                </a:lnTo>
                <a:lnTo>
                  <a:pt x="9108287" y="3322594"/>
                </a:lnTo>
                <a:lnTo>
                  <a:pt x="9068006" y="3341711"/>
                </a:lnTo>
                <a:lnTo>
                  <a:pt x="9024262" y="3353716"/>
                </a:lnTo>
                <a:lnTo>
                  <a:pt x="8977785" y="3357879"/>
                </a:lnTo>
                <a:close/>
              </a:path>
            </a:pathLst>
          </a:custGeom>
          <a:solidFill>
            <a:srgbClr val="002E6A">
              <a:alpha val="90196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70" name="Google Shape;7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26919" y="7123176"/>
            <a:ext cx="4507991" cy="122224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"/>
          <p:cNvSpPr txBox="1"/>
          <p:nvPr/>
        </p:nvSpPr>
        <p:spPr>
          <a:xfrm>
            <a:off x="3177850" y="1023075"/>
            <a:ext cx="10903200" cy="23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2075" rIns="0" bIns="0" anchor="t" anchorCtr="0">
            <a:spAutoFit/>
          </a:bodyPr>
          <a:lstStyle/>
          <a:p>
            <a:pPr marL="12065" marR="1871345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i="1">
                <a:solidFill>
                  <a:srgbClr val="F7F6F4"/>
                </a:solidFill>
                <a:latin typeface="Arial"/>
                <a:ea typeface="Arial"/>
                <a:cs typeface="Arial"/>
                <a:sym typeface="Arial"/>
              </a:rPr>
              <a:t>[ </a:t>
            </a:r>
            <a:r>
              <a:rPr lang="en-US" sz="7200" i="1">
                <a:solidFill>
                  <a:srgbClr val="F7F6F4"/>
                </a:solidFill>
              </a:rPr>
              <a:t>Introduceți citatul primarului dvs. </a:t>
            </a:r>
            <a:r>
              <a:rPr lang="en-US" sz="7200" i="1">
                <a:solidFill>
                  <a:srgbClr val="F7F6F4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 sz="7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"/>
          <p:cNvSpPr txBox="1"/>
          <p:nvPr/>
        </p:nvSpPr>
        <p:spPr>
          <a:xfrm>
            <a:off x="7238458" y="4370923"/>
            <a:ext cx="93330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1">
                <a:solidFill>
                  <a:srgbClr val="133F72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US" sz="4000" i="1">
                <a:solidFill>
                  <a:srgbClr val="133F72"/>
                </a:solidFill>
              </a:rPr>
              <a:t>Data și locul,</a:t>
            </a:r>
            <a:r>
              <a:rPr lang="en-US" sz="4000" i="1">
                <a:solidFill>
                  <a:srgbClr val="133F7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i="1">
                <a:solidFill>
                  <a:srgbClr val="133F72"/>
                </a:solidFill>
              </a:rPr>
              <a:t>Primarul din</a:t>
            </a:r>
            <a:r>
              <a:rPr lang="en-US" sz="4000" i="1">
                <a:solidFill>
                  <a:srgbClr val="133F72"/>
                </a:solidFill>
                <a:latin typeface="Arial"/>
                <a:ea typeface="Arial"/>
                <a:cs typeface="Arial"/>
                <a:sym typeface="Arial"/>
              </a:rPr>
              <a:t> Xxxx]</a:t>
            </a:r>
            <a:endParaRPr/>
          </a:p>
        </p:txBody>
      </p:sp>
      <p:sp>
        <p:nvSpPr>
          <p:cNvPr id="73" name="Google Shape;73;p1"/>
          <p:cNvSpPr/>
          <p:nvPr/>
        </p:nvSpPr>
        <p:spPr>
          <a:xfrm>
            <a:off x="11784560" y="6352700"/>
            <a:ext cx="3575400" cy="23493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/>
          </a:solidFill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"/>
          <p:cNvSpPr/>
          <p:nvPr/>
        </p:nvSpPr>
        <p:spPr>
          <a:xfrm flipH="1">
            <a:off x="8135134" y="6352724"/>
            <a:ext cx="3649500" cy="23493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/>
          </a:solidFill>
          <a:ln w="381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75" name="Google Shape;75;p1" descr="D:\[Victor]\Dropbox\[Earning]\[Consultancy&amp;Training]\201711 CoM-East\4 Communication\letter head\header_COM_East_MD.jpg"/>
          <p:cNvPicPr preferRelativeResize="0"/>
          <p:nvPr/>
        </p:nvPicPr>
        <p:blipFill rotWithShape="1">
          <a:blip r:embed="rId7">
            <a:alphaModFix/>
          </a:blip>
          <a:srcRect l="72497" t="6707" r="-1012"/>
          <a:stretch/>
        </p:blipFill>
        <p:spPr>
          <a:xfrm>
            <a:off x="8325933" y="6614907"/>
            <a:ext cx="3458652" cy="164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856694" y="6633517"/>
            <a:ext cx="3280886" cy="164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Macintosh PowerPoint</Application>
  <PresentationFormat>Другой</PresentationFormat>
  <Paragraphs>2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Floriane Cappelletti</dc:creator>
  <cp:lastModifiedBy>MacBook</cp:lastModifiedBy>
  <cp:revision>1</cp:revision>
  <dcterms:created xsi:type="dcterms:W3CDTF">2022-05-17T10:04:50Z</dcterms:created>
  <dcterms:modified xsi:type="dcterms:W3CDTF">2022-06-23T06:43:23Z</dcterms:modified>
</cp:coreProperties>
</file>