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5"/>
  </p:notesMasterIdLst>
  <p:sldIdLst>
    <p:sldId id="278" r:id="rId2"/>
    <p:sldId id="279" r:id="rId3"/>
    <p:sldId id="276" r:id="rId4"/>
  </p:sldIdLst>
  <p:sldSz cx="13003213" cy="6500813"/>
  <p:notesSz cx="6858000" cy="9144000"/>
  <p:defaultTextStyle>
    <a:defPPr>
      <a:defRPr lang="fr-FR"/>
    </a:defPPr>
    <a:lvl1pPr marL="0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8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9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4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1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66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E45"/>
    <a:srgbClr val="DC558E"/>
    <a:srgbClr val="ED7F23"/>
    <a:srgbClr val="E65292"/>
    <a:srgbClr val="F6A51C"/>
    <a:srgbClr val="32559B"/>
    <a:srgbClr val="174489"/>
    <a:srgbClr val="138F45"/>
    <a:srgbClr val="E7792B"/>
    <a:srgbClr val="EE9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66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" y="197"/>
      </p:cViewPr>
      <p:guideLst>
        <p:guide orient="horz" pos="278"/>
        <p:guide pos="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5D577-4B69-A54C-9AE9-04428937FB77}" type="datetimeFigureOut">
              <a:rPr lang="fr-FR" smtClean="0"/>
              <a:t>08/03/2019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C7F18-0A34-6344-8E58-9BC9F261A2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1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8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3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79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4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1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66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402" y="1063907"/>
            <a:ext cx="9752410" cy="2263246"/>
          </a:xfrm>
        </p:spPr>
        <p:txBody>
          <a:bodyPr anchor="b"/>
          <a:lstStyle>
            <a:lvl1pPr algn="ctr">
              <a:defRPr sz="56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02" y="3414432"/>
            <a:ext cx="9752410" cy="1569525"/>
          </a:xfrm>
        </p:spPr>
        <p:txBody>
          <a:bodyPr/>
          <a:lstStyle>
            <a:lvl1pPr marL="0" indent="0" algn="ctr">
              <a:buNone/>
              <a:defRPr sz="2275"/>
            </a:lvl1pPr>
            <a:lvl2pPr marL="433380" indent="0" algn="ctr">
              <a:buNone/>
              <a:defRPr sz="1896"/>
            </a:lvl2pPr>
            <a:lvl3pPr marL="866760" indent="0" algn="ctr">
              <a:buNone/>
              <a:defRPr sz="1706"/>
            </a:lvl3pPr>
            <a:lvl4pPr marL="1300140" indent="0" algn="ctr">
              <a:buNone/>
              <a:defRPr sz="1517"/>
            </a:lvl4pPr>
            <a:lvl5pPr marL="1733520" indent="0" algn="ctr">
              <a:buNone/>
              <a:defRPr sz="1517"/>
            </a:lvl5pPr>
            <a:lvl6pPr marL="2166899" indent="0" algn="ctr">
              <a:buNone/>
              <a:defRPr sz="1517"/>
            </a:lvl6pPr>
            <a:lvl7pPr marL="2600279" indent="0" algn="ctr">
              <a:buNone/>
              <a:defRPr sz="1517"/>
            </a:lvl7pPr>
            <a:lvl8pPr marL="3033659" indent="0" algn="ctr">
              <a:buNone/>
              <a:defRPr sz="1517"/>
            </a:lvl8pPr>
            <a:lvl9pPr marL="3467039" indent="0" algn="ctr">
              <a:buNone/>
              <a:defRPr sz="15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3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9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5424" y="346108"/>
            <a:ext cx="2803818" cy="5509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971" y="346108"/>
            <a:ext cx="8248913" cy="55091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2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7A4985-43DC-EA4C-ABCF-837C7FB96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83"/>
            <a:ext cx="13003213" cy="6498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5DBDB4-9C82-9449-B895-15A39ABC2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33" r="35378"/>
          <a:stretch/>
        </p:blipFill>
        <p:spPr>
          <a:xfrm>
            <a:off x="7472304" y="25"/>
            <a:ext cx="5527602" cy="4405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0F9716-854B-E24B-B9BF-F12153640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96" b="24052"/>
          <a:stretch/>
        </p:blipFill>
        <p:spPr>
          <a:xfrm>
            <a:off x="0" y="1562600"/>
            <a:ext cx="6851847" cy="4937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E244F-FB18-8745-8700-17E8FD76A1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576" y="5517913"/>
            <a:ext cx="3339931" cy="768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99E3CF-EB71-2646-A043-9C9B619B0A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5" y="189017"/>
            <a:ext cx="2142252" cy="8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6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98" y="1620690"/>
            <a:ext cx="11215271" cy="2704157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198" y="4350429"/>
            <a:ext cx="11215271" cy="1422052"/>
          </a:xfrm>
        </p:spPr>
        <p:txBody>
          <a:bodyPr/>
          <a:lstStyle>
            <a:lvl1pPr marL="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1pPr>
            <a:lvl2pPr marL="43338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2pPr>
            <a:lvl3pPr marL="86676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3pPr>
            <a:lvl4pPr marL="130014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7335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16689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60027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03365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4670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971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876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0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346109"/>
            <a:ext cx="11215271" cy="1256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665" y="1593603"/>
            <a:ext cx="5500968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665" y="2374602"/>
            <a:ext cx="5500968" cy="34926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877" y="1593603"/>
            <a:ext cx="5528059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877" y="2374602"/>
            <a:ext cx="5528059" cy="34926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2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8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5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59" y="935997"/>
            <a:ext cx="6582877" cy="4619791"/>
          </a:xfrm>
        </p:spPr>
        <p:txBody>
          <a:bodyPr/>
          <a:lstStyle>
            <a:lvl1pPr>
              <a:defRPr sz="3033"/>
            </a:lvl1pPr>
            <a:lvl2pPr>
              <a:defRPr sz="2654"/>
            </a:lvl2pPr>
            <a:lvl3pPr>
              <a:defRPr sz="2275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1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059" y="935997"/>
            <a:ext cx="6582877" cy="4619791"/>
          </a:xfrm>
        </p:spPr>
        <p:txBody>
          <a:bodyPr anchor="t"/>
          <a:lstStyle>
            <a:lvl1pPr marL="0" indent="0">
              <a:buNone/>
              <a:defRPr sz="3033"/>
            </a:lvl1pPr>
            <a:lvl2pPr marL="433380" indent="0">
              <a:buNone/>
              <a:defRPr sz="2654"/>
            </a:lvl2pPr>
            <a:lvl3pPr marL="866760" indent="0">
              <a:buNone/>
              <a:defRPr sz="2275"/>
            </a:lvl3pPr>
            <a:lvl4pPr marL="1300140" indent="0">
              <a:buNone/>
              <a:defRPr sz="1896"/>
            </a:lvl4pPr>
            <a:lvl5pPr marL="1733520" indent="0">
              <a:buNone/>
              <a:defRPr sz="1896"/>
            </a:lvl5pPr>
            <a:lvl6pPr marL="2166899" indent="0">
              <a:buNone/>
              <a:defRPr sz="1896"/>
            </a:lvl6pPr>
            <a:lvl7pPr marL="2600279" indent="0">
              <a:buNone/>
              <a:defRPr sz="1896"/>
            </a:lvl7pPr>
            <a:lvl8pPr marL="3033659" indent="0">
              <a:buNone/>
              <a:defRPr sz="1896"/>
            </a:lvl8pPr>
            <a:lvl9pPr marL="3467039" indent="0">
              <a:buNone/>
              <a:defRPr sz="18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7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46109"/>
            <a:ext cx="11215271" cy="1256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730541"/>
            <a:ext cx="11215271" cy="412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6025291"/>
            <a:ext cx="4388584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0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866760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0" indent="-216690" algn="l" defTabSz="866760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7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45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683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58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96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34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72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8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76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52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89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27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65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703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1625" cy="59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51" y="2267506"/>
            <a:ext cx="3509886" cy="4142819"/>
          </a:xfrm>
          <a:prstGeom prst="rect">
            <a:avLst/>
          </a:prstGeom>
        </p:spPr>
      </p:pic>
      <p:sp>
        <p:nvSpPr>
          <p:cNvPr id="19" name="ZoneTexte 8">
            <a:extLst>
              <a:ext uri="{FF2B5EF4-FFF2-40B4-BE49-F238E27FC236}">
                <a16:creationId xmlns:a16="http://schemas.microsoft.com/office/drawing/2014/main" id="{5D0A65D2-CD1C-6B43-BFE2-CC78B0241A99}"/>
              </a:ext>
            </a:extLst>
          </p:cNvPr>
          <p:cNvSpPr txBox="1"/>
          <p:nvPr/>
        </p:nvSpPr>
        <p:spPr>
          <a:xfrm>
            <a:off x="1" y="5299620"/>
            <a:ext cx="13003212" cy="1201192"/>
          </a:xfrm>
          <a:prstGeom prst="rect">
            <a:avLst/>
          </a:prstGeom>
          <a:solidFill>
            <a:schemeClr val="bg1"/>
          </a:solidFill>
        </p:spPr>
        <p:txBody>
          <a:bodyPr wrap="square" lIns="342712" tIns="171356" rIns="342712" bIns="171356" rtlCol="0" anchor="ctr">
            <a:noAutofit/>
          </a:bodyPr>
          <a:lstStyle/>
          <a:p>
            <a:endParaRPr lang="fr-FR" sz="5361" b="1" dirty="0">
              <a:solidFill>
                <a:schemeClr val="bg1"/>
              </a:solidFill>
              <a:latin typeface="EC Square Sans Pro Extra Black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7CFE8C-7C8B-2A4D-A40A-7FD61FD4EA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59" y="5517913"/>
            <a:ext cx="2142252" cy="8349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F2190B-93BD-1146-B36F-1EEED43C0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702" y="5515335"/>
            <a:ext cx="3339931" cy="768184"/>
          </a:xfrm>
          <a:prstGeom prst="rect">
            <a:avLst/>
          </a:prstGeom>
        </p:spPr>
      </p:pic>
      <p:sp>
        <p:nvSpPr>
          <p:cNvPr id="21" name="ZoneTexte 8">
            <a:extLst>
              <a:ext uri="{FF2B5EF4-FFF2-40B4-BE49-F238E27FC236}">
                <a16:creationId xmlns:a16="http://schemas.microsoft.com/office/drawing/2014/main" id="{A5F3E9E9-DCD4-4045-9706-59B7601F3DED}"/>
              </a:ext>
            </a:extLst>
          </p:cNvPr>
          <p:cNvSpPr txBox="1"/>
          <p:nvPr/>
        </p:nvSpPr>
        <p:spPr>
          <a:xfrm>
            <a:off x="1114899" y="2959470"/>
            <a:ext cx="6943251" cy="878914"/>
          </a:xfrm>
          <a:prstGeom prst="rect">
            <a:avLst/>
          </a:prstGeom>
          <a:solidFill>
            <a:schemeClr val="bg1"/>
          </a:solidFill>
        </p:spPr>
        <p:txBody>
          <a:bodyPr wrap="square" lIns="342712" tIns="171356" rIns="342712" bIns="171356" rtlCol="0" anchor="ctr">
            <a:noAutofit/>
          </a:bodyPr>
          <a:lstStyle/>
          <a:p>
            <a:endParaRPr lang="fr-FR" sz="6600" b="1" dirty="0">
              <a:solidFill>
                <a:schemeClr val="bg1"/>
              </a:solidFill>
              <a:latin typeface="EC Square Sans Pro Extra Black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00458-A0A6-0F4E-BD8E-1B33596C4D3A}"/>
              </a:ext>
            </a:extLst>
          </p:cNvPr>
          <p:cNvSpPr txBox="1"/>
          <p:nvPr/>
        </p:nvSpPr>
        <p:spPr>
          <a:xfrm>
            <a:off x="1212490" y="2991497"/>
            <a:ext cx="691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0E8E45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THE BACKGROUND</a:t>
            </a:r>
            <a:endParaRPr lang="en-US" sz="4800" b="1" dirty="0">
              <a:solidFill>
                <a:srgbClr val="0E8E45"/>
              </a:solidFill>
              <a:latin typeface="Arial Black" panose="020B0604020202020204" pitchFamily="34" charset="0"/>
              <a:ea typeface="Verdana" panose="020B060403050404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ZoneTexte 8">
            <a:extLst>
              <a:ext uri="{FF2B5EF4-FFF2-40B4-BE49-F238E27FC236}">
                <a16:creationId xmlns:a16="http://schemas.microsoft.com/office/drawing/2014/main" id="{A5F3E9E9-DCD4-4045-9706-59B7601F3DED}"/>
              </a:ext>
            </a:extLst>
          </p:cNvPr>
          <p:cNvSpPr txBox="1"/>
          <p:nvPr/>
        </p:nvSpPr>
        <p:spPr>
          <a:xfrm>
            <a:off x="1105374" y="1895061"/>
            <a:ext cx="6790851" cy="878914"/>
          </a:xfrm>
          <a:prstGeom prst="rect">
            <a:avLst/>
          </a:prstGeom>
          <a:solidFill>
            <a:schemeClr val="bg1"/>
          </a:solidFill>
        </p:spPr>
        <p:txBody>
          <a:bodyPr wrap="square" lIns="342712" tIns="171356" rIns="342712" bIns="171356" rtlCol="0" anchor="ctr">
            <a:noAutofit/>
          </a:bodyPr>
          <a:lstStyle/>
          <a:p>
            <a:endParaRPr lang="fr-FR" sz="6600" b="1" dirty="0">
              <a:solidFill>
                <a:schemeClr val="bg1"/>
              </a:solidFill>
              <a:latin typeface="EC Square Sans Pro Extra Black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81DE8-2F74-FC45-B755-0B413C31DB35}"/>
              </a:ext>
            </a:extLst>
          </p:cNvPr>
          <p:cNvSpPr txBox="1"/>
          <p:nvPr/>
        </p:nvSpPr>
        <p:spPr>
          <a:xfrm>
            <a:off x="1212489" y="1919020"/>
            <a:ext cx="826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E8E45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YOU CAN CHANGE</a:t>
            </a:r>
            <a:endParaRPr lang="en-US" sz="4800" b="1" dirty="0">
              <a:solidFill>
                <a:srgbClr val="0E8E45"/>
              </a:solidFill>
              <a:latin typeface="Arial Black" panose="020B0604020202020204" pitchFamily="34" charset="0"/>
              <a:ea typeface="Verdana" panose="020B060403050404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0150" y="0"/>
            <a:ext cx="4181476" cy="334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4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1626" cy="593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51" y="2267506"/>
            <a:ext cx="3509886" cy="4142819"/>
          </a:xfrm>
          <a:prstGeom prst="rect">
            <a:avLst/>
          </a:prstGeom>
        </p:spPr>
      </p:pic>
      <p:sp>
        <p:nvSpPr>
          <p:cNvPr id="19" name="ZoneTexte 8">
            <a:extLst>
              <a:ext uri="{FF2B5EF4-FFF2-40B4-BE49-F238E27FC236}">
                <a16:creationId xmlns:a16="http://schemas.microsoft.com/office/drawing/2014/main" id="{5D0A65D2-CD1C-6B43-BFE2-CC78B0241A99}"/>
              </a:ext>
            </a:extLst>
          </p:cNvPr>
          <p:cNvSpPr txBox="1"/>
          <p:nvPr/>
        </p:nvSpPr>
        <p:spPr>
          <a:xfrm>
            <a:off x="1" y="5299620"/>
            <a:ext cx="13003212" cy="1201192"/>
          </a:xfrm>
          <a:prstGeom prst="rect">
            <a:avLst/>
          </a:prstGeom>
          <a:solidFill>
            <a:schemeClr val="bg1"/>
          </a:solidFill>
        </p:spPr>
        <p:txBody>
          <a:bodyPr wrap="square" lIns="342712" tIns="171356" rIns="342712" bIns="171356" rtlCol="0" anchor="ctr">
            <a:noAutofit/>
          </a:bodyPr>
          <a:lstStyle/>
          <a:p>
            <a:endParaRPr lang="fr-FR" sz="5361" b="1" dirty="0">
              <a:solidFill>
                <a:schemeClr val="bg1"/>
              </a:solidFill>
              <a:latin typeface="EC Square Sans Pro Extra Black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7CFE8C-7C8B-2A4D-A40A-7FD61FD4EA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59" y="5517913"/>
            <a:ext cx="2142252" cy="8349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F2190B-93BD-1146-B36F-1EEED43C0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702" y="5515335"/>
            <a:ext cx="3339931" cy="768184"/>
          </a:xfrm>
          <a:prstGeom prst="rect">
            <a:avLst/>
          </a:prstGeom>
        </p:spPr>
      </p:pic>
      <p:sp>
        <p:nvSpPr>
          <p:cNvPr id="21" name="ZoneTexte 8">
            <a:extLst>
              <a:ext uri="{FF2B5EF4-FFF2-40B4-BE49-F238E27FC236}">
                <a16:creationId xmlns:a16="http://schemas.microsoft.com/office/drawing/2014/main" id="{A5F3E9E9-DCD4-4045-9706-59B7601F3DED}"/>
              </a:ext>
            </a:extLst>
          </p:cNvPr>
          <p:cNvSpPr txBox="1"/>
          <p:nvPr/>
        </p:nvSpPr>
        <p:spPr>
          <a:xfrm>
            <a:off x="1114899" y="2959470"/>
            <a:ext cx="6943251" cy="878914"/>
          </a:xfrm>
          <a:prstGeom prst="rect">
            <a:avLst/>
          </a:prstGeom>
          <a:solidFill>
            <a:schemeClr val="bg1"/>
          </a:solidFill>
        </p:spPr>
        <p:txBody>
          <a:bodyPr wrap="square" lIns="342712" tIns="171356" rIns="342712" bIns="171356" rtlCol="0" anchor="ctr">
            <a:noAutofit/>
          </a:bodyPr>
          <a:lstStyle/>
          <a:p>
            <a:endParaRPr lang="fr-FR" sz="6600" b="1" dirty="0">
              <a:solidFill>
                <a:schemeClr val="bg1"/>
              </a:solidFill>
              <a:latin typeface="EC Square Sans Pro Extra Black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00458-A0A6-0F4E-BD8E-1B33596C4D3A}"/>
              </a:ext>
            </a:extLst>
          </p:cNvPr>
          <p:cNvSpPr txBox="1"/>
          <p:nvPr/>
        </p:nvSpPr>
        <p:spPr>
          <a:xfrm>
            <a:off x="1212490" y="2991497"/>
            <a:ext cx="691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0E8E45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THE BACKGROUND</a:t>
            </a:r>
            <a:endParaRPr lang="en-US" sz="4800" b="1" dirty="0">
              <a:solidFill>
                <a:srgbClr val="0E8E45"/>
              </a:solidFill>
              <a:latin typeface="Arial Black" panose="020B0604020202020204" pitchFamily="34" charset="0"/>
              <a:ea typeface="Verdana" panose="020B060403050404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ZoneTexte 8">
            <a:extLst>
              <a:ext uri="{FF2B5EF4-FFF2-40B4-BE49-F238E27FC236}">
                <a16:creationId xmlns:a16="http://schemas.microsoft.com/office/drawing/2014/main" id="{A5F3E9E9-DCD4-4045-9706-59B7601F3DED}"/>
              </a:ext>
            </a:extLst>
          </p:cNvPr>
          <p:cNvSpPr txBox="1"/>
          <p:nvPr/>
        </p:nvSpPr>
        <p:spPr>
          <a:xfrm>
            <a:off x="1105374" y="1895061"/>
            <a:ext cx="6790851" cy="878914"/>
          </a:xfrm>
          <a:prstGeom prst="rect">
            <a:avLst/>
          </a:prstGeom>
          <a:solidFill>
            <a:schemeClr val="bg1"/>
          </a:solidFill>
        </p:spPr>
        <p:txBody>
          <a:bodyPr wrap="square" lIns="342712" tIns="171356" rIns="342712" bIns="171356" rtlCol="0" anchor="ctr">
            <a:noAutofit/>
          </a:bodyPr>
          <a:lstStyle/>
          <a:p>
            <a:endParaRPr lang="fr-FR" sz="6600" b="1" dirty="0">
              <a:solidFill>
                <a:schemeClr val="bg1"/>
              </a:solidFill>
              <a:latin typeface="EC Square Sans Pro Extra Black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81DE8-2F74-FC45-B755-0B413C31DB35}"/>
              </a:ext>
            </a:extLst>
          </p:cNvPr>
          <p:cNvSpPr txBox="1"/>
          <p:nvPr/>
        </p:nvSpPr>
        <p:spPr>
          <a:xfrm>
            <a:off x="1212489" y="1919020"/>
            <a:ext cx="826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E8E45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YOU CAN CHANGE</a:t>
            </a:r>
            <a:endParaRPr lang="en-US" sz="4800" b="1" dirty="0">
              <a:solidFill>
                <a:srgbClr val="0E8E45"/>
              </a:solidFill>
              <a:latin typeface="Arial Black" panose="020B0604020202020204" pitchFamily="34" charset="0"/>
              <a:ea typeface="Verdana" panose="020B060403050404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0150" y="0"/>
            <a:ext cx="4181476" cy="334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1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8">
            <a:extLst>
              <a:ext uri="{FF2B5EF4-FFF2-40B4-BE49-F238E27FC236}">
                <a16:creationId xmlns:a16="http://schemas.microsoft.com/office/drawing/2014/main" id="{C009F89F-E74F-964D-8B1B-6FDFF667AE62}"/>
              </a:ext>
            </a:extLst>
          </p:cNvPr>
          <p:cNvSpPr txBox="1"/>
          <p:nvPr/>
        </p:nvSpPr>
        <p:spPr>
          <a:xfrm>
            <a:off x="1339769" y="1934989"/>
            <a:ext cx="8047571" cy="1201192"/>
          </a:xfrm>
          <a:prstGeom prst="rect">
            <a:avLst/>
          </a:prstGeom>
          <a:solidFill>
            <a:srgbClr val="0E8E45"/>
          </a:solidFill>
          <a:ln>
            <a:noFill/>
          </a:ln>
        </p:spPr>
        <p:txBody>
          <a:bodyPr wrap="square" lIns="342712" tIns="171356" rIns="342712" bIns="171356" rtlCol="0" anchor="ctr">
            <a:noAutofit/>
          </a:bodyPr>
          <a:lstStyle/>
          <a:p>
            <a:endParaRPr lang="fr-FR" sz="5361" b="1" dirty="0">
              <a:solidFill>
                <a:srgbClr val="ED7F23"/>
              </a:solidFill>
              <a:latin typeface="EC Square Sans Pro Extra Black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81DE8-2F74-FC45-B755-0B413C31DB35}"/>
              </a:ext>
            </a:extLst>
          </p:cNvPr>
          <p:cNvSpPr txBox="1"/>
          <p:nvPr/>
        </p:nvSpPr>
        <p:spPr>
          <a:xfrm>
            <a:off x="1407876" y="2083450"/>
            <a:ext cx="9163641" cy="99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849" b="1" dirty="0">
                <a:solidFill>
                  <a:schemeClr val="bg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YOU CAN CHANGE</a:t>
            </a:r>
            <a:endParaRPr lang="en-US" sz="5849" b="1" dirty="0">
              <a:solidFill>
                <a:schemeClr val="bg1"/>
              </a:solidFill>
              <a:latin typeface="Arial Black" panose="020B0604020202020204" pitchFamily="34" charset="0"/>
              <a:ea typeface="Verdana" panose="020B060403050404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ZoneTexte 8">
            <a:extLst>
              <a:ext uri="{FF2B5EF4-FFF2-40B4-BE49-F238E27FC236}">
                <a16:creationId xmlns:a16="http://schemas.microsoft.com/office/drawing/2014/main" id="{A5F3E9E9-DCD4-4045-9706-59B7601F3DED}"/>
              </a:ext>
            </a:extLst>
          </p:cNvPr>
          <p:cNvSpPr txBox="1"/>
          <p:nvPr/>
        </p:nvSpPr>
        <p:spPr>
          <a:xfrm>
            <a:off x="1339769" y="3306229"/>
            <a:ext cx="6319778" cy="1201192"/>
          </a:xfrm>
          <a:prstGeom prst="rect">
            <a:avLst/>
          </a:prstGeom>
          <a:solidFill>
            <a:srgbClr val="0E8E45"/>
          </a:solidFill>
          <a:ln>
            <a:noFill/>
          </a:ln>
        </p:spPr>
        <p:txBody>
          <a:bodyPr wrap="square" lIns="342712" tIns="171356" rIns="342712" bIns="171356" rtlCol="0" anchor="ctr">
            <a:noAutofit/>
          </a:bodyPr>
          <a:lstStyle/>
          <a:p>
            <a:endParaRPr lang="fr-FR" sz="5361" b="1" dirty="0">
              <a:solidFill>
                <a:srgbClr val="ED7F23"/>
              </a:solidFill>
              <a:latin typeface="EC Square Sans Pro Extra Black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00458-A0A6-0F4E-BD8E-1B33596C4D3A}"/>
              </a:ext>
            </a:extLst>
          </p:cNvPr>
          <p:cNvSpPr txBox="1"/>
          <p:nvPr/>
        </p:nvSpPr>
        <p:spPr>
          <a:xfrm>
            <a:off x="1505465" y="3460175"/>
            <a:ext cx="6183563" cy="99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849" b="1" dirty="0">
                <a:solidFill>
                  <a:schemeClr val="bg1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THE COLOUR</a:t>
            </a:r>
            <a:endParaRPr lang="en-US" sz="5849" b="1" dirty="0">
              <a:solidFill>
                <a:schemeClr val="bg1"/>
              </a:solidFill>
              <a:latin typeface="Arial Black" panose="020B0604020202020204" pitchFamily="34" charset="0"/>
              <a:ea typeface="Verdana" panose="020B060403050404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907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3047</TotalTime>
  <Words>15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EC Square Sans Pro Extra Black</vt:lpstr>
      <vt:lpstr>Verdana</vt:lpstr>
      <vt:lpstr>Thème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LAHTMAE Karin-Liis (EASME-EXT)</cp:lastModifiedBy>
  <cp:revision>64</cp:revision>
  <dcterms:created xsi:type="dcterms:W3CDTF">2018-01-24T13:19:35Z</dcterms:created>
  <dcterms:modified xsi:type="dcterms:W3CDTF">2019-03-08T11:30:39Z</dcterms:modified>
</cp:coreProperties>
</file>