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147475543" r:id="rId2"/>
    <p:sldId id="269" r:id="rId3"/>
    <p:sldId id="271" r:id="rId4"/>
    <p:sldId id="287" r:id="rId5"/>
    <p:sldId id="275" r:id="rId6"/>
    <p:sldId id="283" r:id="rId7"/>
    <p:sldId id="285" r:id="rId8"/>
    <p:sldId id="288" r:id="rId9"/>
    <p:sldId id="284" r:id="rId10"/>
    <p:sldId id="286" r:id="rId11"/>
    <p:sldId id="268" r:id="rId1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541" userDrawn="1">
          <p15:clr>
            <a:srgbClr val="A4A3A4"/>
          </p15:clr>
        </p15:guide>
        <p15:guide id="3" orient="horz" pos="21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Ć Mislav" initials="DM" lastIdx="1" clrIdx="0">
    <p:extLst>
      <p:ext uri="{19B8F6BF-5375-455C-9EA6-DF929625EA0E}">
        <p15:presenceInfo xmlns:p15="http://schemas.microsoft.com/office/powerpoint/2012/main" userId="S-1-5-21-2123242984-1537360481-1219115889-110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1"/>
    <p:restoredTop sz="92610"/>
  </p:normalViewPr>
  <p:slideViewPr>
    <p:cSldViewPr snapToGrid="0" snapToObjects="1" showGuides="1">
      <p:cViewPr varScale="1">
        <p:scale>
          <a:sx n="58" d="100"/>
          <a:sy n="58" d="100"/>
        </p:scale>
        <p:origin x="1152" y="40"/>
      </p:cViewPr>
      <p:guideLst>
        <p:guide pos="5541"/>
        <p:guide orient="horz"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96D36-E84A-3E47-92AA-4E85DDFC4D40}"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88B80-8D30-174B-9529-003FE2E730AC}" type="slidenum">
              <a:rPr lang="en-GB" smtClean="0"/>
              <a:t>‹#›</a:t>
            </a:fld>
            <a:endParaRPr lang="en-GB"/>
          </a:p>
        </p:txBody>
      </p:sp>
    </p:spTree>
    <p:extLst>
      <p:ext uri="{BB962C8B-B14F-4D97-AF65-F5344CB8AC3E}">
        <p14:creationId xmlns:p14="http://schemas.microsoft.com/office/powerpoint/2010/main" val="30510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5036cb4e0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65036cb4e0_1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544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Espace réservé pour une image  13">
            <a:extLst>
              <a:ext uri="{FF2B5EF4-FFF2-40B4-BE49-F238E27FC236}">
                <a16:creationId xmlns:a16="http://schemas.microsoft.com/office/drawing/2014/main" id="{103B4E91-C66E-9AA2-D205-304ECEE4771B}"/>
              </a:ext>
            </a:extLst>
          </p:cNvPr>
          <p:cNvSpPr>
            <a:spLocks noGrp="1"/>
          </p:cNvSpPr>
          <p:nvPr>
            <p:ph type="pic" sz="quarter" idx="11"/>
          </p:nvPr>
        </p:nvSpPr>
        <p:spPr>
          <a:xfrm>
            <a:off x="0" y="0"/>
            <a:ext cx="12192000" cy="4176000"/>
          </a:xfrm>
        </p:spPr>
        <p:txBody>
          <a:bodyPr/>
          <a:lstStyle/>
          <a:p>
            <a:endParaRPr lang="fr-FR" dirty="0"/>
          </a:p>
        </p:txBody>
      </p:sp>
      <p:sp>
        <p:nvSpPr>
          <p:cNvPr id="19" name="Espace réservé du contenu 14">
            <a:extLst>
              <a:ext uri="{FF2B5EF4-FFF2-40B4-BE49-F238E27FC236}">
                <a16:creationId xmlns:a16="http://schemas.microsoft.com/office/drawing/2014/main" id="{6682A836-DC97-5A10-045D-59A20C1CF00A}"/>
              </a:ext>
            </a:extLst>
          </p:cNvPr>
          <p:cNvSpPr>
            <a:spLocks noGrp="1"/>
          </p:cNvSpPr>
          <p:nvPr>
            <p:ph sz="quarter" idx="12" hasCustomPrompt="1"/>
          </p:nvPr>
        </p:nvSpPr>
        <p:spPr>
          <a:xfrm>
            <a:off x="6532821" y="4269442"/>
            <a:ext cx="4833938" cy="2588558"/>
          </a:xfrm>
        </p:spPr>
        <p:txBody>
          <a:bodyPr anchor="ctr"/>
          <a:lstStyle>
            <a:lvl1pPr marL="0" indent="0" algn="r">
              <a:buNone/>
              <a:defRPr sz="4800" b="1">
                <a:solidFill>
                  <a:schemeClr val="accent1"/>
                </a:solidFill>
              </a:defRPr>
            </a:lvl1pPr>
            <a:lvl2pPr marL="742950" indent="-285750">
              <a:buFont typeface="Arial" panose="020B0604020202020204" pitchFamily="34" charset="0"/>
              <a:buChar char="•"/>
              <a:defRPr sz="1800"/>
            </a:lvl2pPr>
          </a:lstStyle>
          <a:p>
            <a:pPr lvl="0"/>
            <a:r>
              <a:rPr lang="fr-FR" dirty="0"/>
              <a:t>TITLE</a:t>
            </a:r>
          </a:p>
        </p:txBody>
      </p:sp>
      <p:pic>
        <p:nvPicPr>
          <p:cNvPr id="12" name="Image 11">
            <a:extLst>
              <a:ext uri="{FF2B5EF4-FFF2-40B4-BE49-F238E27FC236}">
                <a16:creationId xmlns:a16="http://schemas.microsoft.com/office/drawing/2014/main" id="{455A9596-E1BA-F03F-DF49-398071CFACD5}"/>
              </a:ext>
            </a:extLst>
          </p:cNvPr>
          <p:cNvPicPr>
            <a:picLocks noChangeAspect="1"/>
          </p:cNvPicPr>
          <p:nvPr userDrawn="1"/>
        </p:nvPicPr>
        <p:blipFill>
          <a:blip r:embed="rId2"/>
          <a:stretch>
            <a:fillRect/>
          </a:stretch>
        </p:blipFill>
        <p:spPr>
          <a:xfrm>
            <a:off x="0" y="4613855"/>
            <a:ext cx="4123882" cy="2044565"/>
          </a:xfrm>
          <a:prstGeom prst="rect">
            <a:avLst/>
          </a:prstGeom>
        </p:spPr>
      </p:pic>
    </p:spTree>
    <p:extLst>
      <p:ext uri="{BB962C8B-B14F-4D97-AF65-F5344CB8AC3E}">
        <p14:creationId xmlns:p14="http://schemas.microsoft.com/office/powerpoint/2010/main" val="206151251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Oval 13">
            <a:extLst>
              <a:ext uri="{FF2B5EF4-FFF2-40B4-BE49-F238E27FC236}">
                <a16:creationId xmlns:a16="http://schemas.microsoft.com/office/drawing/2014/main" id="{77FE64F7-837D-7655-6230-BF2C02B10E4A}"/>
              </a:ext>
            </a:extLst>
          </p:cNvPr>
          <p:cNvSpPr/>
          <p:nvPr userDrawn="1"/>
        </p:nvSpPr>
        <p:spPr>
          <a:xfrm>
            <a:off x="6328233" y="3406284"/>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4">
            <a:extLst>
              <a:ext uri="{FF2B5EF4-FFF2-40B4-BE49-F238E27FC236}">
                <a16:creationId xmlns:a16="http://schemas.microsoft.com/office/drawing/2014/main" id="{54DE0E68-234D-23B7-994A-99AEE9C952F5}"/>
              </a:ext>
            </a:extLst>
          </p:cNvPr>
          <p:cNvSpPr/>
          <p:nvPr userDrawn="1"/>
        </p:nvSpPr>
        <p:spPr>
          <a:xfrm>
            <a:off x="6223718" y="1659466"/>
            <a:ext cx="2386838"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24">
            <a:extLst>
              <a:ext uri="{FF2B5EF4-FFF2-40B4-BE49-F238E27FC236}">
                <a16:creationId xmlns:a16="http://schemas.microsoft.com/office/drawing/2014/main" id="{ED32E723-CAA9-336C-026A-3BEAA8C2C60A}"/>
              </a:ext>
            </a:extLst>
          </p:cNvPr>
          <p:cNvSpPr/>
          <p:nvPr userDrawn="1"/>
        </p:nvSpPr>
        <p:spPr>
          <a:xfrm>
            <a:off x="8855958" y="1659466"/>
            <a:ext cx="2386838"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space réservé du contenu 30">
            <a:extLst>
              <a:ext uri="{FF2B5EF4-FFF2-40B4-BE49-F238E27FC236}">
                <a16:creationId xmlns:a16="http://schemas.microsoft.com/office/drawing/2014/main" id="{3C05E921-2E51-5535-9157-30C232C563AF}"/>
              </a:ext>
            </a:extLst>
          </p:cNvPr>
          <p:cNvSpPr>
            <a:spLocks noGrp="1"/>
          </p:cNvSpPr>
          <p:nvPr>
            <p:ph sz="quarter" idx="23" hasCustomPrompt="1"/>
          </p:nvPr>
        </p:nvSpPr>
        <p:spPr>
          <a:xfrm>
            <a:off x="6223719" y="1905270"/>
            <a:ext cx="2386837" cy="1027504"/>
          </a:xfrm>
        </p:spPr>
        <p:txBody>
          <a:bodyPr/>
          <a:lstStyle>
            <a:lvl1pPr marL="0" indent="0" algn="ctr">
              <a:buNone/>
              <a:defRPr sz="2400" b="1">
                <a:solidFill>
                  <a:schemeClr val="accent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43" name="Espace réservé du contenu 30">
            <a:extLst>
              <a:ext uri="{FF2B5EF4-FFF2-40B4-BE49-F238E27FC236}">
                <a16:creationId xmlns:a16="http://schemas.microsoft.com/office/drawing/2014/main" id="{B04E239A-86BC-F141-42B6-1C13DCEF658D}"/>
              </a:ext>
            </a:extLst>
          </p:cNvPr>
          <p:cNvSpPr>
            <a:spLocks noGrp="1"/>
          </p:cNvSpPr>
          <p:nvPr>
            <p:ph sz="quarter" idx="24" hasCustomPrompt="1"/>
          </p:nvPr>
        </p:nvSpPr>
        <p:spPr>
          <a:xfrm>
            <a:off x="6223718" y="3815505"/>
            <a:ext cx="2386839"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44" name="Espace réservé du contenu 30">
            <a:extLst>
              <a:ext uri="{FF2B5EF4-FFF2-40B4-BE49-F238E27FC236}">
                <a16:creationId xmlns:a16="http://schemas.microsoft.com/office/drawing/2014/main" id="{5119E82B-C6FE-1E7F-FB80-6343B2E281C5}"/>
              </a:ext>
            </a:extLst>
          </p:cNvPr>
          <p:cNvSpPr>
            <a:spLocks noGrp="1"/>
          </p:cNvSpPr>
          <p:nvPr>
            <p:ph sz="quarter" idx="25" hasCustomPrompt="1"/>
          </p:nvPr>
        </p:nvSpPr>
        <p:spPr>
          <a:xfrm>
            <a:off x="6223718" y="4805415"/>
            <a:ext cx="2386839" cy="750375"/>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48" name="Titre 1">
            <a:extLst>
              <a:ext uri="{FF2B5EF4-FFF2-40B4-BE49-F238E27FC236}">
                <a16:creationId xmlns:a16="http://schemas.microsoft.com/office/drawing/2014/main" id="{A4DAF95C-8DAA-EA60-C73B-640528948C5C}"/>
              </a:ext>
            </a:extLst>
          </p:cNvPr>
          <p:cNvSpPr>
            <a:spLocks noGrp="1"/>
          </p:cNvSpPr>
          <p:nvPr>
            <p:ph type="title" hasCustomPrompt="1"/>
          </p:nvPr>
        </p:nvSpPr>
        <p:spPr>
          <a:xfrm>
            <a:off x="947738" y="365126"/>
            <a:ext cx="10296525" cy="1204730"/>
          </a:xfrm>
        </p:spPr>
        <p:txBody>
          <a:bodyPr anchor="t"/>
          <a:lstStyle>
            <a:lvl1pPr algn="ctr">
              <a:defRPr>
                <a:solidFill>
                  <a:schemeClr val="accent1"/>
                </a:solidFill>
              </a:defRPr>
            </a:lvl1pPr>
          </a:lstStyle>
          <a:p>
            <a:r>
              <a:rPr lang="fr-FR" dirty="0"/>
              <a:t>TITLE</a:t>
            </a:r>
          </a:p>
        </p:txBody>
      </p:sp>
      <p:pic>
        <p:nvPicPr>
          <p:cNvPr id="5" name="Image 4">
            <a:extLst>
              <a:ext uri="{FF2B5EF4-FFF2-40B4-BE49-F238E27FC236}">
                <a16:creationId xmlns:a16="http://schemas.microsoft.com/office/drawing/2014/main" id="{2E19EF78-067B-1A28-06EE-904D89176F79}"/>
              </a:ext>
            </a:extLst>
          </p:cNvPr>
          <p:cNvPicPr>
            <a:picLocks noChangeAspect="1"/>
          </p:cNvPicPr>
          <p:nvPr userDrawn="1"/>
        </p:nvPicPr>
        <p:blipFill>
          <a:blip r:embed="rId2"/>
          <a:srcRect/>
          <a:stretch/>
        </p:blipFill>
        <p:spPr>
          <a:xfrm>
            <a:off x="455379" y="6018552"/>
            <a:ext cx="2393897" cy="839448"/>
          </a:xfrm>
          <a:prstGeom prst="rect">
            <a:avLst/>
          </a:prstGeom>
        </p:spPr>
      </p:pic>
      <p:sp>
        <p:nvSpPr>
          <p:cNvPr id="6" name="Oval 13">
            <a:extLst>
              <a:ext uri="{FF2B5EF4-FFF2-40B4-BE49-F238E27FC236}">
                <a16:creationId xmlns:a16="http://schemas.microsoft.com/office/drawing/2014/main" id="{0D9A3823-8860-AC4C-E0EA-84B7541AD6E0}"/>
              </a:ext>
            </a:extLst>
          </p:cNvPr>
          <p:cNvSpPr/>
          <p:nvPr userDrawn="1"/>
        </p:nvSpPr>
        <p:spPr>
          <a:xfrm>
            <a:off x="8960473" y="3406284"/>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contenu 30">
            <a:extLst>
              <a:ext uri="{FF2B5EF4-FFF2-40B4-BE49-F238E27FC236}">
                <a16:creationId xmlns:a16="http://schemas.microsoft.com/office/drawing/2014/main" id="{D26D0F5B-2915-F4DB-0161-87CC312F779B}"/>
              </a:ext>
            </a:extLst>
          </p:cNvPr>
          <p:cNvSpPr>
            <a:spLocks noGrp="1"/>
          </p:cNvSpPr>
          <p:nvPr>
            <p:ph sz="quarter" idx="26" hasCustomPrompt="1"/>
          </p:nvPr>
        </p:nvSpPr>
        <p:spPr>
          <a:xfrm>
            <a:off x="8855959" y="1905270"/>
            <a:ext cx="2386837" cy="1027504"/>
          </a:xfrm>
        </p:spPr>
        <p:txBody>
          <a:bodyPr/>
          <a:lstStyle>
            <a:lvl1pPr marL="0" indent="0" algn="ctr">
              <a:buNone/>
              <a:defRPr sz="2400" b="1">
                <a:solidFill>
                  <a:schemeClr val="accent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8" name="Espace réservé du contenu 30">
            <a:extLst>
              <a:ext uri="{FF2B5EF4-FFF2-40B4-BE49-F238E27FC236}">
                <a16:creationId xmlns:a16="http://schemas.microsoft.com/office/drawing/2014/main" id="{14F9D211-1926-D630-D446-4BA6920D046C}"/>
              </a:ext>
            </a:extLst>
          </p:cNvPr>
          <p:cNvSpPr>
            <a:spLocks noGrp="1"/>
          </p:cNvSpPr>
          <p:nvPr>
            <p:ph sz="quarter" idx="27" hasCustomPrompt="1"/>
          </p:nvPr>
        </p:nvSpPr>
        <p:spPr>
          <a:xfrm>
            <a:off x="8855958" y="3815505"/>
            <a:ext cx="2386839"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9" name="Espace réservé du contenu 30">
            <a:extLst>
              <a:ext uri="{FF2B5EF4-FFF2-40B4-BE49-F238E27FC236}">
                <a16:creationId xmlns:a16="http://schemas.microsoft.com/office/drawing/2014/main" id="{69AFD7C7-0C72-38BF-18DA-9A85395E82CD}"/>
              </a:ext>
            </a:extLst>
          </p:cNvPr>
          <p:cNvSpPr>
            <a:spLocks noGrp="1"/>
          </p:cNvSpPr>
          <p:nvPr>
            <p:ph sz="quarter" idx="28" hasCustomPrompt="1"/>
          </p:nvPr>
        </p:nvSpPr>
        <p:spPr>
          <a:xfrm>
            <a:off x="8855958" y="4805415"/>
            <a:ext cx="2386839" cy="750375"/>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10" name="Rounded Rectangle 24">
            <a:extLst>
              <a:ext uri="{FF2B5EF4-FFF2-40B4-BE49-F238E27FC236}">
                <a16:creationId xmlns:a16="http://schemas.microsoft.com/office/drawing/2014/main" id="{9BB34110-E082-DD90-CC7F-930276E6D30C}"/>
              </a:ext>
            </a:extLst>
          </p:cNvPr>
          <p:cNvSpPr/>
          <p:nvPr userDrawn="1"/>
        </p:nvSpPr>
        <p:spPr>
          <a:xfrm>
            <a:off x="3591478" y="1659466"/>
            <a:ext cx="2386838"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3">
            <a:extLst>
              <a:ext uri="{FF2B5EF4-FFF2-40B4-BE49-F238E27FC236}">
                <a16:creationId xmlns:a16="http://schemas.microsoft.com/office/drawing/2014/main" id="{4EFA786F-4620-252E-6835-91EF357B2F7C}"/>
              </a:ext>
            </a:extLst>
          </p:cNvPr>
          <p:cNvSpPr/>
          <p:nvPr userDrawn="1"/>
        </p:nvSpPr>
        <p:spPr>
          <a:xfrm>
            <a:off x="3695993" y="3406284"/>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pace réservé du contenu 30">
            <a:extLst>
              <a:ext uri="{FF2B5EF4-FFF2-40B4-BE49-F238E27FC236}">
                <a16:creationId xmlns:a16="http://schemas.microsoft.com/office/drawing/2014/main" id="{EC81F1A6-507C-7775-4969-28F0CFDB7422}"/>
              </a:ext>
            </a:extLst>
          </p:cNvPr>
          <p:cNvSpPr>
            <a:spLocks noGrp="1"/>
          </p:cNvSpPr>
          <p:nvPr>
            <p:ph sz="quarter" idx="29" hasCustomPrompt="1"/>
          </p:nvPr>
        </p:nvSpPr>
        <p:spPr>
          <a:xfrm>
            <a:off x="3591479" y="1905270"/>
            <a:ext cx="2386837" cy="1027504"/>
          </a:xfrm>
        </p:spPr>
        <p:txBody>
          <a:bodyPr/>
          <a:lstStyle>
            <a:lvl1pPr marL="0" indent="0" algn="ctr">
              <a:buNone/>
              <a:defRPr sz="2400" b="1">
                <a:solidFill>
                  <a:schemeClr val="accent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13" name="Espace réservé du contenu 30">
            <a:extLst>
              <a:ext uri="{FF2B5EF4-FFF2-40B4-BE49-F238E27FC236}">
                <a16:creationId xmlns:a16="http://schemas.microsoft.com/office/drawing/2014/main" id="{DCCEE11A-CD29-8BCD-B64B-BB421D0FCE16}"/>
              </a:ext>
            </a:extLst>
          </p:cNvPr>
          <p:cNvSpPr>
            <a:spLocks noGrp="1"/>
          </p:cNvSpPr>
          <p:nvPr>
            <p:ph sz="quarter" idx="30" hasCustomPrompt="1"/>
          </p:nvPr>
        </p:nvSpPr>
        <p:spPr>
          <a:xfrm>
            <a:off x="3591478" y="3815505"/>
            <a:ext cx="2386839"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14" name="Espace réservé du contenu 30">
            <a:extLst>
              <a:ext uri="{FF2B5EF4-FFF2-40B4-BE49-F238E27FC236}">
                <a16:creationId xmlns:a16="http://schemas.microsoft.com/office/drawing/2014/main" id="{85E93401-7F8C-7D7D-0546-8B1042424B8A}"/>
              </a:ext>
            </a:extLst>
          </p:cNvPr>
          <p:cNvSpPr>
            <a:spLocks noGrp="1"/>
          </p:cNvSpPr>
          <p:nvPr>
            <p:ph sz="quarter" idx="31" hasCustomPrompt="1"/>
          </p:nvPr>
        </p:nvSpPr>
        <p:spPr>
          <a:xfrm>
            <a:off x="3591478" y="4805415"/>
            <a:ext cx="2386839" cy="750375"/>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20" name="Rounded Rectangle 24">
            <a:extLst>
              <a:ext uri="{FF2B5EF4-FFF2-40B4-BE49-F238E27FC236}">
                <a16:creationId xmlns:a16="http://schemas.microsoft.com/office/drawing/2014/main" id="{3761FD06-376A-004C-1ACB-89B0300C1408}"/>
              </a:ext>
            </a:extLst>
          </p:cNvPr>
          <p:cNvSpPr/>
          <p:nvPr userDrawn="1"/>
        </p:nvSpPr>
        <p:spPr>
          <a:xfrm>
            <a:off x="956239" y="1659466"/>
            <a:ext cx="2386838"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13">
            <a:extLst>
              <a:ext uri="{FF2B5EF4-FFF2-40B4-BE49-F238E27FC236}">
                <a16:creationId xmlns:a16="http://schemas.microsoft.com/office/drawing/2014/main" id="{4D8F6BAC-DF63-66DD-91FB-9FB1997900E4}"/>
              </a:ext>
            </a:extLst>
          </p:cNvPr>
          <p:cNvSpPr/>
          <p:nvPr userDrawn="1"/>
        </p:nvSpPr>
        <p:spPr>
          <a:xfrm>
            <a:off x="1060754" y="3406284"/>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space réservé du contenu 30">
            <a:extLst>
              <a:ext uri="{FF2B5EF4-FFF2-40B4-BE49-F238E27FC236}">
                <a16:creationId xmlns:a16="http://schemas.microsoft.com/office/drawing/2014/main" id="{00C1B500-7A75-8B88-D4C8-BC36DD949891}"/>
              </a:ext>
            </a:extLst>
          </p:cNvPr>
          <p:cNvSpPr>
            <a:spLocks noGrp="1"/>
          </p:cNvSpPr>
          <p:nvPr>
            <p:ph sz="quarter" idx="32" hasCustomPrompt="1"/>
          </p:nvPr>
        </p:nvSpPr>
        <p:spPr>
          <a:xfrm>
            <a:off x="956240" y="1905270"/>
            <a:ext cx="2386837" cy="1027504"/>
          </a:xfrm>
        </p:spPr>
        <p:txBody>
          <a:bodyPr/>
          <a:lstStyle>
            <a:lvl1pPr marL="0" indent="0" algn="ctr">
              <a:buNone/>
              <a:defRPr sz="2400" b="1">
                <a:solidFill>
                  <a:schemeClr val="accent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23" name="Espace réservé du contenu 30">
            <a:extLst>
              <a:ext uri="{FF2B5EF4-FFF2-40B4-BE49-F238E27FC236}">
                <a16:creationId xmlns:a16="http://schemas.microsoft.com/office/drawing/2014/main" id="{28AEE919-D15B-CAA7-79E6-4231E25D91FF}"/>
              </a:ext>
            </a:extLst>
          </p:cNvPr>
          <p:cNvSpPr>
            <a:spLocks noGrp="1"/>
          </p:cNvSpPr>
          <p:nvPr>
            <p:ph sz="quarter" idx="33" hasCustomPrompt="1"/>
          </p:nvPr>
        </p:nvSpPr>
        <p:spPr>
          <a:xfrm>
            <a:off x="956239" y="3815505"/>
            <a:ext cx="2386839"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24" name="Espace réservé du contenu 30">
            <a:extLst>
              <a:ext uri="{FF2B5EF4-FFF2-40B4-BE49-F238E27FC236}">
                <a16:creationId xmlns:a16="http://schemas.microsoft.com/office/drawing/2014/main" id="{962DA033-1719-50DF-2944-011FEC5E12A5}"/>
              </a:ext>
            </a:extLst>
          </p:cNvPr>
          <p:cNvSpPr>
            <a:spLocks noGrp="1"/>
          </p:cNvSpPr>
          <p:nvPr>
            <p:ph sz="quarter" idx="34" hasCustomPrompt="1"/>
          </p:nvPr>
        </p:nvSpPr>
        <p:spPr>
          <a:xfrm>
            <a:off x="956239" y="4805415"/>
            <a:ext cx="2386839" cy="750375"/>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pic>
        <p:nvPicPr>
          <p:cNvPr id="17" name="Image 16">
            <a:extLst>
              <a:ext uri="{FF2B5EF4-FFF2-40B4-BE49-F238E27FC236}">
                <a16:creationId xmlns:a16="http://schemas.microsoft.com/office/drawing/2014/main" id="{7EF91574-F131-468F-82EB-BBBC5E68EE44}"/>
              </a:ext>
            </a:extLst>
          </p:cNvPr>
          <p:cNvPicPr>
            <a:picLocks noChangeAspect="1"/>
          </p:cNvPicPr>
          <p:nvPr userDrawn="1"/>
        </p:nvPicPr>
        <p:blipFill>
          <a:blip r:embed="rId3"/>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314327018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oxes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864FEA-2759-5295-A0A5-653C5C54EA79}"/>
              </a:ext>
            </a:extLst>
          </p:cNvPr>
          <p:cNvSpPr/>
          <p:nvPr userDrawn="1"/>
        </p:nvSpPr>
        <p:spPr>
          <a:xfrm>
            <a:off x="0" y="5648"/>
            <a:ext cx="12192000" cy="6852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3">
            <a:extLst>
              <a:ext uri="{FF2B5EF4-FFF2-40B4-BE49-F238E27FC236}">
                <a16:creationId xmlns:a16="http://schemas.microsoft.com/office/drawing/2014/main" id="{77FE64F7-837D-7655-6230-BF2C02B10E4A}"/>
              </a:ext>
            </a:extLst>
          </p:cNvPr>
          <p:cNvSpPr/>
          <p:nvPr userDrawn="1"/>
        </p:nvSpPr>
        <p:spPr>
          <a:xfrm>
            <a:off x="6328233" y="3406284"/>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4">
            <a:extLst>
              <a:ext uri="{FF2B5EF4-FFF2-40B4-BE49-F238E27FC236}">
                <a16:creationId xmlns:a16="http://schemas.microsoft.com/office/drawing/2014/main" id="{54DE0E68-234D-23B7-994A-99AEE9C952F5}"/>
              </a:ext>
            </a:extLst>
          </p:cNvPr>
          <p:cNvSpPr/>
          <p:nvPr userDrawn="1"/>
        </p:nvSpPr>
        <p:spPr>
          <a:xfrm>
            <a:off x="6223718" y="1659466"/>
            <a:ext cx="2386838"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24">
            <a:extLst>
              <a:ext uri="{FF2B5EF4-FFF2-40B4-BE49-F238E27FC236}">
                <a16:creationId xmlns:a16="http://schemas.microsoft.com/office/drawing/2014/main" id="{ED32E723-CAA9-336C-026A-3BEAA8C2C60A}"/>
              </a:ext>
            </a:extLst>
          </p:cNvPr>
          <p:cNvSpPr/>
          <p:nvPr userDrawn="1"/>
        </p:nvSpPr>
        <p:spPr>
          <a:xfrm>
            <a:off x="8855958" y="1659466"/>
            <a:ext cx="2386838"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space réservé du contenu 30">
            <a:extLst>
              <a:ext uri="{FF2B5EF4-FFF2-40B4-BE49-F238E27FC236}">
                <a16:creationId xmlns:a16="http://schemas.microsoft.com/office/drawing/2014/main" id="{3C05E921-2E51-5535-9157-30C232C563AF}"/>
              </a:ext>
            </a:extLst>
          </p:cNvPr>
          <p:cNvSpPr>
            <a:spLocks noGrp="1"/>
          </p:cNvSpPr>
          <p:nvPr>
            <p:ph sz="quarter" idx="23" hasCustomPrompt="1"/>
          </p:nvPr>
        </p:nvSpPr>
        <p:spPr>
          <a:xfrm>
            <a:off x="6223719" y="1905270"/>
            <a:ext cx="2386837" cy="1027504"/>
          </a:xfrm>
        </p:spPr>
        <p:txBody>
          <a:bodyPr/>
          <a:lstStyle>
            <a:lvl1pPr marL="0" indent="0" algn="ctr">
              <a:buNone/>
              <a:defRPr sz="2400" b="1">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43" name="Espace réservé du contenu 30">
            <a:extLst>
              <a:ext uri="{FF2B5EF4-FFF2-40B4-BE49-F238E27FC236}">
                <a16:creationId xmlns:a16="http://schemas.microsoft.com/office/drawing/2014/main" id="{B04E239A-86BC-F141-42B6-1C13DCEF658D}"/>
              </a:ext>
            </a:extLst>
          </p:cNvPr>
          <p:cNvSpPr>
            <a:spLocks noGrp="1"/>
          </p:cNvSpPr>
          <p:nvPr>
            <p:ph sz="quarter" idx="24" hasCustomPrompt="1"/>
          </p:nvPr>
        </p:nvSpPr>
        <p:spPr>
          <a:xfrm>
            <a:off x="6223718" y="3815505"/>
            <a:ext cx="2386839"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44" name="Espace réservé du contenu 30">
            <a:extLst>
              <a:ext uri="{FF2B5EF4-FFF2-40B4-BE49-F238E27FC236}">
                <a16:creationId xmlns:a16="http://schemas.microsoft.com/office/drawing/2014/main" id="{5119E82B-C6FE-1E7F-FB80-6343B2E281C5}"/>
              </a:ext>
            </a:extLst>
          </p:cNvPr>
          <p:cNvSpPr>
            <a:spLocks noGrp="1"/>
          </p:cNvSpPr>
          <p:nvPr>
            <p:ph sz="quarter" idx="25" hasCustomPrompt="1"/>
          </p:nvPr>
        </p:nvSpPr>
        <p:spPr>
          <a:xfrm>
            <a:off x="6223718" y="4805415"/>
            <a:ext cx="2386839" cy="750375"/>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48" name="Titre 1">
            <a:extLst>
              <a:ext uri="{FF2B5EF4-FFF2-40B4-BE49-F238E27FC236}">
                <a16:creationId xmlns:a16="http://schemas.microsoft.com/office/drawing/2014/main" id="{A4DAF95C-8DAA-EA60-C73B-640528948C5C}"/>
              </a:ext>
            </a:extLst>
          </p:cNvPr>
          <p:cNvSpPr>
            <a:spLocks noGrp="1"/>
          </p:cNvSpPr>
          <p:nvPr>
            <p:ph type="title" hasCustomPrompt="1"/>
          </p:nvPr>
        </p:nvSpPr>
        <p:spPr>
          <a:xfrm>
            <a:off x="947738" y="365126"/>
            <a:ext cx="10296525" cy="1204730"/>
          </a:xfrm>
        </p:spPr>
        <p:txBody>
          <a:bodyPr anchor="t"/>
          <a:lstStyle>
            <a:lvl1pPr algn="ctr">
              <a:defRPr>
                <a:solidFill>
                  <a:schemeClr val="bg1"/>
                </a:solidFill>
              </a:defRPr>
            </a:lvl1pPr>
          </a:lstStyle>
          <a:p>
            <a:r>
              <a:rPr lang="fr-FR" dirty="0"/>
              <a:t>TITLE</a:t>
            </a:r>
          </a:p>
        </p:txBody>
      </p:sp>
      <p:sp>
        <p:nvSpPr>
          <p:cNvPr id="6" name="Oval 13">
            <a:extLst>
              <a:ext uri="{FF2B5EF4-FFF2-40B4-BE49-F238E27FC236}">
                <a16:creationId xmlns:a16="http://schemas.microsoft.com/office/drawing/2014/main" id="{0D9A3823-8860-AC4C-E0EA-84B7541AD6E0}"/>
              </a:ext>
            </a:extLst>
          </p:cNvPr>
          <p:cNvSpPr/>
          <p:nvPr userDrawn="1"/>
        </p:nvSpPr>
        <p:spPr>
          <a:xfrm>
            <a:off x="8960473" y="3406284"/>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contenu 30">
            <a:extLst>
              <a:ext uri="{FF2B5EF4-FFF2-40B4-BE49-F238E27FC236}">
                <a16:creationId xmlns:a16="http://schemas.microsoft.com/office/drawing/2014/main" id="{D26D0F5B-2915-F4DB-0161-87CC312F779B}"/>
              </a:ext>
            </a:extLst>
          </p:cNvPr>
          <p:cNvSpPr>
            <a:spLocks noGrp="1"/>
          </p:cNvSpPr>
          <p:nvPr>
            <p:ph sz="quarter" idx="26" hasCustomPrompt="1"/>
          </p:nvPr>
        </p:nvSpPr>
        <p:spPr>
          <a:xfrm>
            <a:off x="8855959" y="1905270"/>
            <a:ext cx="2386837" cy="1027504"/>
          </a:xfrm>
        </p:spPr>
        <p:txBody>
          <a:bodyPr/>
          <a:lstStyle>
            <a:lvl1pPr marL="0" indent="0" algn="ctr">
              <a:buNone/>
              <a:defRPr sz="2400" b="1">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Espace réservé du contenu 30">
            <a:extLst>
              <a:ext uri="{FF2B5EF4-FFF2-40B4-BE49-F238E27FC236}">
                <a16:creationId xmlns:a16="http://schemas.microsoft.com/office/drawing/2014/main" id="{14F9D211-1926-D630-D446-4BA6920D046C}"/>
              </a:ext>
            </a:extLst>
          </p:cNvPr>
          <p:cNvSpPr>
            <a:spLocks noGrp="1"/>
          </p:cNvSpPr>
          <p:nvPr>
            <p:ph sz="quarter" idx="27" hasCustomPrompt="1"/>
          </p:nvPr>
        </p:nvSpPr>
        <p:spPr>
          <a:xfrm>
            <a:off x="8855958" y="3815505"/>
            <a:ext cx="2386839"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9" name="Espace réservé du contenu 30">
            <a:extLst>
              <a:ext uri="{FF2B5EF4-FFF2-40B4-BE49-F238E27FC236}">
                <a16:creationId xmlns:a16="http://schemas.microsoft.com/office/drawing/2014/main" id="{69AFD7C7-0C72-38BF-18DA-9A85395E82CD}"/>
              </a:ext>
            </a:extLst>
          </p:cNvPr>
          <p:cNvSpPr>
            <a:spLocks noGrp="1"/>
          </p:cNvSpPr>
          <p:nvPr>
            <p:ph sz="quarter" idx="28" hasCustomPrompt="1"/>
          </p:nvPr>
        </p:nvSpPr>
        <p:spPr>
          <a:xfrm>
            <a:off x="8855958" y="4805415"/>
            <a:ext cx="2386839" cy="750375"/>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10" name="Rounded Rectangle 24">
            <a:extLst>
              <a:ext uri="{FF2B5EF4-FFF2-40B4-BE49-F238E27FC236}">
                <a16:creationId xmlns:a16="http://schemas.microsoft.com/office/drawing/2014/main" id="{9BB34110-E082-DD90-CC7F-930276E6D30C}"/>
              </a:ext>
            </a:extLst>
          </p:cNvPr>
          <p:cNvSpPr/>
          <p:nvPr userDrawn="1"/>
        </p:nvSpPr>
        <p:spPr>
          <a:xfrm>
            <a:off x="3591478" y="1659466"/>
            <a:ext cx="2386838"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3">
            <a:extLst>
              <a:ext uri="{FF2B5EF4-FFF2-40B4-BE49-F238E27FC236}">
                <a16:creationId xmlns:a16="http://schemas.microsoft.com/office/drawing/2014/main" id="{4EFA786F-4620-252E-6835-91EF357B2F7C}"/>
              </a:ext>
            </a:extLst>
          </p:cNvPr>
          <p:cNvSpPr/>
          <p:nvPr userDrawn="1"/>
        </p:nvSpPr>
        <p:spPr>
          <a:xfrm>
            <a:off x="3695993" y="3406284"/>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pace réservé du contenu 30">
            <a:extLst>
              <a:ext uri="{FF2B5EF4-FFF2-40B4-BE49-F238E27FC236}">
                <a16:creationId xmlns:a16="http://schemas.microsoft.com/office/drawing/2014/main" id="{EC81F1A6-507C-7775-4969-28F0CFDB7422}"/>
              </a:ext>
            </a:extLst>
          </p:cNvPr>
          <p:cNvSpPr>
            <a:spLocks noGrp="1"/>
          </p:cNvSpPr>
          <p:nvPr>
            <p:ph sz="quarter" idx="29" hasCustomPrompt="1"/>
          </p:nvPr>
        </p:nvSpPr>
        <p:spPr>
          <a:xfrm>
            <a:off x="3591479" y="1905270"/>
            <a:ext cx="2386837" cy="1027504"/>
          </a:xfrm>
        </p:spPr>
        <p:txBody>
          <a:bodyPr/>
          <a:lstStyle>
            <a:lvl1pPr marL="0" indent="0" algn="ctr">
              <a:buNone/>
              <a:defRPr sz="2400" b="1">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13" name="Espace réservé du contenu 30">
            <a:extLst>
              <a:ext uri="{FF2B5EF4-FFF2-40B4-BE49-F238E27FC236}">
                <a16:creationId xmlns:a16="http://schemas.microsoft.com/office/drawing/2014/main" id="{DCCEE11A-CD29-8BCD-B64B-BB421D0FCE16}"/>
              </a:ext>
            </a:extLst>
          </p:cNvPr>
          <p:cNvSpPr>
            <a:spLocks noGrp="1"/>
          </p:cNvSpPr>
          <p:nvPr>
            <p:ph sz="quarter" idx="30" hasCustomPrompt="1"/>
          </p:nvPr>
        </p:nvSpPr>
        <p:spPr>
          <a:xfrm>
            <a:off x="3591478" y="3815505"/>
            <a:ext cx="2386839"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14" name="Espace réservé du contenu 30">
            <a:extLst>
              <a:ext uri="{FF2B5EF4-FFF2-40B4-BE49-F238E27FC236}">
                <a16:creationId xmlns:a16="http://schemas.microsoft.com/office/drawing/2014/main" id="{85E93401-7F8C-7D7D-0546-8B1042424B8A}"/>
              </a:ext>
            </a:extLst>
          </p:cNvPr>
          <p:cNvSpPr>
            <a:spLocks noGrp="1"/>
          </p:cNvSpPr>
          <p:nvPr>
            <p:ph sz="quarter" idx="31" hasCustomPrompt="1"/>
          </p:nvPr>
        </p:nvSpPr>
        <p:spPr>
          <a:xfrm>
            <a:off x="3591478" y="4805415"/>
            <a:ext cx="2386839" cy="750375"/>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20" name="Rounded Rectangle 24">
            <a:extLst>
              <a:ext uri="{FF2B5EF4-FFF2-40B4-BE49-F238E27FC236}">
                <a16:creationId xmlns:a16="http://schemas.microsoft.com/office/drawing/2014/main" id="{3761FD06-376A-004C-1ACB-89B0300C1408}"/>
              </a:ext>
            </a:extLst>
          </p:cNvPr>
          <p:cNvSpPr/>
          <p:nvPr userDrawn="1"/>
        </p:nvSpPr>
        <p:spPr>
          <a:xfrm>
            <a:off x="956239" y="1659466"/>
            <a:ext cx="2386838"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13">
            <a:extLst>
              <a:ext uri="{FF2B5EF4-FFF2-40B4-BE49-F238E27FC236}">
                <a16:creationId xmlns:a16="http://schemas.microsoft.com/office/drawing/2014/main" id="{4D8F6BAC-DF63-66DD-91FB-9FB1997900E4}"/>
              </a:ext>
            </a:extLst>
          </p:cNvPr>
          <p:cNvSpPr/>
          <p:nvPr userDrawn="1"/>
        </p:nvSpPr>
        <p:spPr>
          <a:xfrm>
            <a:off x="1060754" y="3406284"/>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space réservé du contenu 30">
            <a:extLst>
              <a:ext uri="{FF2B5EF4-FFF2-40B4-BE49-F238E27FC236}">
                <a16:creationId xmlns:a16="http://schemas.microsoft.com/office/drawing/2014/main" id="{00C1B500-7A75-8B88-D4C8-BC36DD949891}"/>
              </a:ext>
            </a:extLst>
          </p:cNvPr>
          <p:cNvSpPr>
            <a:spLocks noGrp="1"/>
          </p:cNvSpPr>
          <p:nvPr>
            <p:ph sz="quarter" idx="32" hasCustomPrompt="1"/>
          </p:nvPr>
        </p:nvSpPr>
        <p:spPr>
          <a:xfrm>
            <a:off x="956240" y="1905270"/>
            <a:ext cx="2386837" cy="1027504"/>
          </a:xfrm>
        </p:spPr>
        <p:txBody>
          <a:bodyPr/>
          <a:lstStyle>
            <a:lvl1pPr marL="0" indent="0" algn="ctr">
              <a:buNone/>
              <a:defRPr sz="2400" b="1">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23" name="Espace réservé du contenu 30">
            <a:extLst>
              <a:ext uri="{FF2B5EF4-FFF2-40B4-BE49-F238E27FC236}">
                <a16:creationId xmlns:a16="http://schemas.microsoft.com/office/drawing/2014/main" id="{28AEE919-D15B-CAA7-79E6-4231E25D91FF}"/>
              </a:ext>
            </a:extLst>
          </p:cNvPr>
          <p:cNvSpPr>
            <a:spLocks noGrp="1"/>
          </p:cNvSpPr>
          <p:nvPr>
            <p:ph sz="quarter" idx="33" hasCustomPrompt="1"/>
          </p:nvPr>
        </p:nvSpPr>
        <p:spPr>
          <a:xfrm>
            <a:off x="956239" y="3815505"/>
            <a:ext cx="2386839"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24" name="Espace réservé du contenu 30">
            <a:extLst>
              <a:ext uri="{FF2B5EF4-FFF2-40B4-BE49-F238E27FC236}">
                <a16:creationId xmlns:a16="http://schemas.microsoft.com/office/drawing/2014/main" id="{962DA033-1719-50DF-2944-011FEC5E12A5}"/>
              </a:ext>
            </a:extLst>
          </p:cNvPr>
          <p:cNvSpPr>
            <a:spLocks noGrp="1"/>
          </p:cNvSpPr>
          <p:nvPr>
            <p:ph sz="quarter" idx="34" hasCustomPrompt="1"/>
          </p:nvPr>
        </p:nvSpPr>
        <p:spPr>
          <a:xfrm>
            <a:off x="956239" y="4805415"/>
            <a:ext cx="2386839" cy="750375"/>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pic>
        <p:nvPicPr>
          <p:cNvPr id="17" name="Image 16">
            <a:extLst>
              <a:ext uri="{FF2B5EF4-FFF2-40B4-BE49-F238E27FC236}">
                <a16:creationId xmlns:a16="http://schemas.microsoft.com/office/drawing/2014/main" id="{C6CB9CC1-B40B-FD7D-0EFE-650BB80CC766}"/>
              </a:ext>
            </a:extLst>
          </p:cNvPr>
          <p:cNvPicPr>
            <a:picLocks noChangeAspect="1"/>
          </p:cNvPicPr>
          <p:nvPr userDrawn="1"/>
        </p:nvPicPr>
        <p:blipFill>
          <a:blip r:embed="rId2"/>
          <a:srcRect/>
          <a:stretch/>
        </p:blipFill>
        <p:spPr>
          <a:xfrm>
            <a:off x="509185" y="5958739"/>
            <a:ext cx="1945520" cy="964563"/>
          </a:xfrm>
          <a:prstGeom prst="rect">
            <a:avLst/>
          </a:prstGeom>
        </p:spPr>
      </p:pic>
    </p:spTree>
    <p:extLst>
      <p:ext uri="{BB962C8B-B14F-4D97-AF65-F5344CB8AC3E}">
        <p14:creationId xmlns:p14="http://schemas.microsoft.com/office/powerpoint/2010/main" val="29117265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lobal">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F5CCC364-0E63-C716-53B7-47481C3F336B}"/>
              </a:ext>
            </a:extLst>
          </p:cNvPr>
          <p:cNvPicPr>
            <a:picLocks noChangeAspect="1"/>
          </p:cNvPicPr>
          <p:nvPr userDrawn="1"/>
        </p:nvPicPr>
        <p:blipFill>
          <a:blip r:embed="rId2"/>
          <a:stretch>
            <a:fillRect/>
          </a:stretch>
        </p:blipFill>
        <p:spPr>
          <a:xfrm>
            <a:off x="7519239" y="363740"/>
            <a:ext cx="3722507" cy="1198647"/>
          </a:xfrm>
          <a:prstGeom prst="rect">
            <a:avLst/>
          </a:prstGeom>
        </p:spPr>
      </p:pic>
      <p:sp>
        <p:nvSpPr>
          <p:cNvPr id="2" name="Espace réservé du contenu 30">
            <a:extLst>
              <a:ext uri="{FF2B5EF4-FFF2-40B4-BE49-F238E27FC236}">
                <a16:creationId xmlns:a16="http://schemas.microsoft.com/office/drawing/2014/main" id="{C37700B5-F899-C331-BA38-828D5F3D6844}"/>
              </a:ext>
            </a:extLst>
          </p:cNvPr>
          <p:cNvSpPr>
            <a:spLocks noGrp="1"/>
          </p:cNvSpPr>
          <p:nvPr>
            <p:ph sz="quarter" idx="12" hasCustomPrompt="1"/>
          </p:nvPr>
        </p:nvSpPr>
        <p:spPr>
          <a:xfrm>
            <a:off x="2018816" y="3739233"/>
            <a:ext cx="3208337" cy="312026"/>
          </a:xfrm>
        </p:spPr>
        <p:txBody>
          <a:bodyPr/>
          <a:lstStyle>
            <a:lvl1pPr marL="0" indent="0" algn="l">
              <a:buNone/>
              <a:defRPr sz="2000" b="1">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4" name="Espace réservé du contenu 35">
            <a:extLst>
              <a:ext uri="{FF2B5EF4-FFF2-40B4-BE49-F238E27FC236}">
                <a16:creationId xmlns:a16="http://schemas.microsoft.com/office/drawing/2014/main" id="{988D6AC2-5819-F030-1E16-1D4FDC0E9E6B}"/>
              </a:ext>
            </a:extLst>
          </p:cNvPr>
          <p:cNvSpPr>
            <a:spLocks noGrp="1"/>
          </p:cNvSpPr>
          <p:nvPr>
            <p:ph sz="quarter" idx="13" hasCustomPrompt="1"/>
          </p:nvPr>
        </p:nvSpPr>
        <p:spPr>
          <a:xfrm>
            <a:off x="947738" y="3362506"/>
            <a:ext cx="995434" cy="993594"/>
          </a:xfrm>
          <a:prstGeom prst="ellipse">
            <a:avLst/>
          </a:prstGeom>
          <a:solidFill>
            <a:srgbClr val="4772B4"/>
          </a:solidFill>
        </p:spPr>
        <p:txBody>
          <a:bodyPr anchor="ctr"/>
          <a:lstStyle>
            <a:lvl1pPr marL="0" indent="0" algn="ctr">
              <a:buNone/>
              <a:defRPr sz="18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7" name="Espace réservé du contenu 30">
            <a:extLst>
              <a:ext uri="{FF2B5EF4-FFF2-40B4-BE49-F238E27FC236}">
                <a16:creationId xmlns:a16="http://schemas.microsoft.com/office/drawing/2014/main" id="{5452F2BE-EC51-49EF-1DED-18918D30330E}"/>
              </a:ext>
            </a:extLst>
          </p:cNvPr>
          <p:cNvSpPr>
            <a:spLocks noGrp="1"/>
          </p:cNvSpPr>
          <p:nvPr>
            <p:ph sz="quarter" idx="14" hasCustomPrompt="1"/>
          </p:nvPr>
        </p:nvSpPr>
        <p:spPr>
          <a:xfrm>
            <a:off x="2018816" y="5041200"/>
            <a:ext cx="3208337" cy="312026"/>
          </a:xfrm>
        </p:spPr>
        <p:txBody>
          <a:bodyPr/>
          <a:lstStyle>
            <a:lvl1pPr marL="0" indent="0" algn="l">
              <a:buNone/>
              <a:defRPr sz="2000" b="1">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10" name="Espace réservé du contenu 35">
            <a:extLst>
              <a:ext uri="{FF2B5EF4-FFF2-40B4-BE49-F238E27FC236}">
                <a16:creationId xmlns:a16="http://schemas.microsoft.com/office/drawing/2014/main" id="{FB47FA04-4881-F761-D8C0-2B231CB1C0EC}"/>
              </a:ext>
            </a:extLst>
          </p:cNvPr>
          <p:cNvSpPr>
            <a:spLocks noGrp="1"/>
          </p:cNvSpPr>
          <p:nvPr>
            <p:ph sz="quarter" idx="15" hasCustomPrompt="1"/>
          </p:nvPr>
        </p:nvSpPr>
        <p:spPr>
          <a:xfrm>
            <a:off x="947738" y="4664473"/>
            <a:ext cx="995434" cy="993594"/>
          </a:xfrm>
          <a:prstGeom prst="ellipse">
            <a:avLst/>
          </a:prstGeom>
          <a:solidFill>
            <a:srgbClr val="8DA7D0"/>
          </a:solidFill>
        </p:spPr>
        <p:txBody>
          <a:bodyPr anchor="ctr"/>
          <a:lstStyle>
            <a:lvl1pPr marL="0" indent="0" algn="ctr">
              <a:buNone/>
              <a:defRPr sz="1800">
                <a:solidFill>
                  <a:schemeClr val="bg1"/>
                </a:solidFill>
              </a:defRPr>
            </a:lvl1pPr>
          </a:lstStyle>
          <a:p>
            <a:pPr lvl="0"/>
            <a:r>
              <a:rPr lang="fr-FR" dirty="0" err="1"/>
              <a:t>Text</a:t>
            </a:r>
            <a:endParaRPr lang="fr-FR" dirty="0"/>
          </a:p>
        </p:txBody>
      </p:sp>
      <p:sp>
        <p:nvSpPr>
          <p:cNvPr id="11" name="Espace réservé du contenu 30">
            <a:extLst>
              <a:ext uri="{FF2B5EF4-FFF2-40B4-BE49-F238E27FC236}">
                <a16:creationId xmlns:a16="http://schemas.microsoft.com/office/drawing/2014/main" id="{9395B089-BE0C-7ECC-6599-4713D582322E}"/>
              </a:ext>
            </a:extLst>
          </p:cNvPr>
          <p:cNvSpPr>
            <a:spLocks noGrp="1"/>
          </p:cNvSpPr>
          <p:nvPr>
            <p:ph sz="quarter" idx="10" hasCustomPrompt="1"/>
          </p:nvPr>
        </p:nvSpPr>
        <p:spPr>
          <a:xfrm>
            <a:off x="2021172" y="2460195"/>
            <a:ext cx="3208337" cy="312026"/>
          </a:xfrm>
        </p:spPr>
        <p:txBody>
          <a:bodyPr/>
          <a:lstStyle>
            <a:lvl1pPr marL="0" indent="0" algn="l">
              <a:buNone/>
              <a:defRPr sz="2000" b="1">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12" name="Espace réservé du contenu 35">
            <a:extLst>
              <a:ext uri="{FF2B5EF4-FFF2-40B4-BE49-F238E27FC236}">
                <a16:creationId xmlns:a16="http://schemas.microsoft.com/office/drawing/2014/main" id="{B932D69D-C9D9-0E54-AB80-F6BC1544A1D7}"/>
              </a:ext>
            </a:extLst>
          </p:cNvPr>
          <p:cNvSpPr>
            <a:spLocks noGrp="1"/>
          </p:cNvSpPr>
          <p:nvPr>
            <p:ph sz="quarter" idx="11" hasCustomPrompt="1"/>
          </p:nvPr>
        </p:nvSpPr>
        <p:spPr>
          <a:xfrm>
            <a:off x="950094" y="2083468"/>
            <a:ext cx="995434" cy="993594"/>
          </a:xfrm>
          <a:prstGeom prst="ellipse">
            <a:avLst/>
          </a:prstGeom>
          <a:solidFill>
            <a:srgbClr val="114FA0"/>
          </a:solidFill>
        </p:spPr>
        <p:txBody>
          <a:bodyPr anchor="ctr"/>
          <a:lstStyle>
            <a:lvl1pPr marL="0" indent="0" algn="ctr">
              <a:buNone/>
              <a:defRPr sz="1800">
                <a:solidFill>
                  <a:schemeClr val="bg1"/>
                </a:solidFill>
              </a:defRPr>
            </a:lvl1pPr>
          </a:lstStyle>
          <a:p>
            <a:pPr lvl="0"/>
            <a:r>
              <a:rPr lang="fr-FR" dirty="0" err="1"/>
              <a:t>Text</a:t>
            </a:r>
            <a:endParaRPr lang="fr-FR" dirty="0"/>
          </a:p>
        </p:txBody>
      </p:sp>
      <p:sp>
        <p:nvSpPr>
          <p:cNvPr id="13" name="Titre 1">
            <a:extLst>
              <a:ext uri="{FF2B5EF4-FFF2-40B4-BE49-F238E27FC236}">
                <a16:creationId xmlns:a16="http://schemas.microsoft.com/office/drawing/2014/main" id="{0A2EF639-4D78-7724-42D2-78879965D246}"/>
              </a:ext>
            </a:extLst>
          </p:cNvPr>
          <p:cNvSpPr>
            <a:spLocks noGrp="1"/>
          </p:cNvSpPr>
          <p:nvPr>
            <p:ph type="title" hasCustomPrompt="1"/>
          </p:nvPr>
        </p:nvSpPr>
        <p:spPr>
          <a:xfrm>
            <a:off x="947738" y="365126"/>
            <a:ext cx="10296525" cy="1204730"/>
          </a:xfrm>
        </p:spPr>
        <p:txBody>
          <a:bodyPr anchor="t"/>
          <a:lstStyle/>
          <a:p>
            <a:r>
              <a:rPr lang="fr-FR" dirty="0"/>
              <a:t>TITLE</a:t>
            </a:r>
          </a:p>
        </p:txBody>
      </p:sp>
      <p:sp>
        <p:nvSpPr>
          <p:cNvPr id="15" name="Espace réservé du contenu 14">
            <a:extLst>
              <a:ext uri="{FF2B5EF4-FFF2-40B4-BE49-F238E27FC236}">
                <a16:creationId xmlns:a16="http://schemas.microsoft.com/office/drawing/2014/main" id="{B9BBC8B3-ABDF-755B-70D9-4B054C5C2BE8}"/>
              </a:ext>
            </a:extLst>
          </p:cNvPr>
          <p:cNvSpPr>
            <a:spLocks noGrp="1"/>
          </p:cNvSpPr>
          <p:nvPr>
            <p:ph sz="quarter" idx="16" hasCustomPrompt="1"/>
          </p:nvPr>
        </p:nvSpPr>
        <p:spPr>
          <a:xfrm>
            <a:off x="6407968" y="2521775"/>
            <a:ext cx="4833938" cy="643025"/>
          </a:xfrm>
        </p:spPr>
        <p:txBody>
          <a:bodyPr/>
          <a:lstStyle>
            <a:lvl1pPr marL="0" indent="0">
              <a:buNone/>
              <a:defRPr sz="220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16" name="Espace réservé du contenu 2">
            <a:extLst>
              <a:ext uri="{FF2B5EF4-FFF2-40B4-BE49-F238E27FC236}">
                <a16:creationId xmlns:a16="http://schemas.microsoft.com/office/drawing/2014/main" id="{7C59A328-2D4A-ED40-8C8B-29CE0EF1E392}"/>
              </a:ext>
            </a:extLst>
          </p:cNvPr>
          <p:cNvSpPr>
            <a:spLocks noGrp="1"/>
          </p:cNvSpPr>
          <p:nvPr>
            <p:ph sz="quarter" idx="17" hasCustomPrompt="1"/>
          </p:nvPr>
        </p:nvSpPr>
        <p:spPr>
          <a:xfrm>
            <a:off x="6407968" y="3384860"/>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pic>
        <p:nvPicPr>
          <p:cNvPr id="6" name="Image 5">
            <a:extLst>
              <a:ext uri="{FF2B5EF4-FFF2-40B4-BE49-F238E27FC236}">
                <a16:creationId xmlns:a16="http://schemas.microsoft.com/office/drawing/2014/main" id="{B6583EE9-F5AC-6604-C2BB-F888080C38F9}"/>
              </a:ext>
            </a:extLst>
          </p:cNvPr>
          <p:cNvPicPr>
            <a:picLocks noChangeAspect="1"/>
          </p:cNvPicPr>
          <p:nvPr userDrawn="1"/>
        </p:nvPicPr>
        <p:blipFill>
          <a:blip r:embed="rId3"/>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3444640538"/>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0A2EF639-4D78-7724-42D2-78879965D246}"/>
              </a:ext>
            </a:extLst>
          </p:cNvPr>
          <p:cNvSpPr>
            <a:spLocks noGrp="1"/>
          </p:cNvSpPr>
          <p:nvPr>
            <p:ph type="title" hasCustomPrompt="1"/>
          </p:nvPr>
        </p:nvSpPr>
        <p:spPr>
          <a:xfrm>
            <a:off x="947738" y="365126"/>
            <a:ext cx="10296525" cy="1204730"/>
          </a:xfrm>
        </p:spPr>
        <p:txBody>
          <a:bodyPr anchor="t"/>
          <a:lstStyle/>
          <a:p>
            <a:r>
              <a:rPr lang="fr-FR" dirty="0"/>
              <a:t>TITLE</a:t>
            </a:r>
          </a:p>
        </p:txBody>
      </p:sp>
      <p:sp>
        <p:nvSpPr>
          <p:cNvPr id="15" name="Espace réservé du contenu 14">
            <a:extLst>
              <a:ext uri="{FF2B5EF4-FFF2-40B4-BE49-F238E27FC236}">
                <a16:creationId xmlns:a16="http://schemas.microsoft.com/office/drawing/2014/main" id="{B9BBC8B3-ABDF-755B-70D9-4B054C5C2BE8}"/>
              </a:ext>
            </a:extLst>
          </p:cNvPr>
          <p:cNvSpPr>
            <a:spLocks noGrp="1"/>
          </p:cNvSpPr>
          <p:nvPr>
            <p:ph sz="quarter" idx="16" hasCustomPrompt="1"/>
          </p:nvPr>
        </p:nvSpPr>
        <p:spPr>
          <a:xfrm>
            <a:off x="947738" y="1952750"/>
            <a:ext cx="6632176" cy="643025"/>
          </a:xfrm>
        </p:spPr>
        <p:txBody>
          <a:bodyPr/>
          <a:lstStyle>
            <a:lvl1pPr marL="0" indent="0">
              <a:buNone/>
              <a:defRPr sz="220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16" name="Espace réservé du contenu 2">
            <a:extLst>
              <a:ext uri="{FF2B5EF4-FFF2-40B4-BE49-F238E27FC236}">
                <a16:creationId xmlns:a16="http://schemas.microsoft.com/office/drawing/2014/main" id="{7C59A328-2D4A-ED40-8C8B-29CE0EF1E392}"/>
              </a:ext>
            </a:extLst>
          </p:cNvPr>
          <p:cNvSpPr>
            <a:spLocks noGrp="1"/>
          </p:cNvSpPr>
          <p:nvPr>
            <p:ph sz="quarter" idx="17" hasCustomPrompt="1"/>
          </p:nvPr>
        </p:nvSpPr>
        <p:spPr>
          <a:xfrm>
            <a:off x="947738" y="2815834"/>
            <a:ext cx="6631958" cy="30639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5" name="Espace réservé du contenu 2">
            <a:extLst>
              <a:ext uri="{FF2B5EF4-FFF2-40B4-BE49-F238E27FC236}">
                <a16:creationId xmlns:a16="http://schemas.microsoft.com/office/drawing/2014/main" id="{C47C22FC-905D-EAB7-3574-5F802454D721}"/>
              </a:ext>
            </a:extLst>
          </p:cNvPr>
          <p:cNvSpPr>
            <a:spLocks noGrp="1"/>
          </p:cNvSpPr>
          <p:nvPr>
            <p:ph sz="quarter" idx="18" hasCustomPrompt="1"/>
          </p:nvPr>
        </p:nvSpPr>
        <p:spPr>
          <a:xfrm>
            <a:off x="8465854" y="2168866"/>
            <a:ext cx="2499389" cy="14131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6" name="Espace réservé du contenu 2">
            <a:extLst>
              <a:ext uri="{FF2B5EF4-FFF2-40B4-BE49-F238E27FC236}">
                <a16:creationId xmlns:a16="http://schemas.microsoft.com/office/drawing/2014/main" id="{24C03D6F-E978-8C68-499B-048017B6604C}"/>
              </a:ext>
            </a:extLst>
          </p:cNvPr>
          <p:cNvSpPr>
            <a:spLocks noGrp="1"/>
          </p:cNvSpPr>
          <p:nvPr>
            <p:ph sz="quarter" idx="19" hasCustomPrompt="1"/>
          </p:nvPr>
        </p:nvSpPr>
        <p:spPr>
          <a:xfrm>
            <a:off x="8465853" y="3778512"/>
            <a:ext cx="2499389" cy="191955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Rounded Rectangle 2">
            <a:extLst>
              <a:ext uri="{FF2B5EF4-FFF2-40B4-BE49-F238E27FC236}">
                <a16:creationId xmlns:a16="http://schemas.microsoft.com/office/drawing/2014/main" id="{16A70B90-3812-7D2E-0807-D3F1D1754EA3}"/>
              </a:ext>
            </a:extLst>
          </p:cNvPr>
          <p:cNvSpPr/>
          <p:nvPr userDrawn="1"/>
        </p:nvSpPr>
        <p:spPr>
          <a:xfrm>
            <a:off x="8154030" y="1952750"/>
            <a:ext cx="3090075" cy="3927045"/>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 3">
            <a:extLst>
              <a:ext uri="{FF2B5EF4-FFF2-40B4-BE49-F238E27FC236}">
                <a16:creationId xmlns:a16="http://schemas.microsoft.com/office/drawing/2014/main" id="{69A32EBA-574F-E8C2-994C-1E88A929F771}"/>
              </a:ext>
            </a:extLst>
          </p:cNvPr>
          <p:cNvPicPr>
            <a:picLocks noChangeAspect="1"/>
          </p:cNvPicPr>
          <p:nvPr userDrawn="1"/>
        </p:nvPicPr>
        <p:blipFill>
          <a:blip r:embed="rId2"/>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6768059"/>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ED72-5A06-E6C6-1C3D-245924F64834}"/>
              </a:ext>
            </a:extLst>
          </p:cNvPr>
          <p:cNvSpPr>
            <a:spLocks noGrp="1"/>
          </p:cNvSpPr>
          <p:nvPr>
            <p:ph type="title" hasCustomPrompt="1"/>
          </p:nvPr>
        </p:nvSpPr>
        <p:spPr>
          <a:xfrm>
            <a:off x="947737" y="317822"/>
            <a:ext cx="10296525" cy="1037581"/>
          </a:xfrm>
        </p:spPr>
        <p:txBody>
          <a:bodyPr anchor="t"/>
          <a:lstStyle/>
          <a:p>
            <a:pPr algn="ctr"/>
            <a:r>
              <a:rPr lang="en-GB" dirty="0"/>
              <a:t>TITLE</a:t>
            </a:r>
          </a:p>
        </p:txBody>
      </p:sp>
      <p:pic>
        <p:nvPicPr>
          <p:cNvPr id="6" name="Image 5">
            <a:extLst>
              <a:ext uri="{FF2B5EF4-FFF2-40B4-BE49-F238E27FC236}">
                <a16:creationId xmlns:a16="http://schemas.microsoft.com/office/drawing/2014/main" id="{00D4329D-BAA3-9DCE-41D1-4F1D44D4DFF7}"/>
              </a:ext>
            </a:extLst>
          </p:cNvPr>
          <p:cNvPicPr>
            <a:picLocks noChangeAspect="1"/>
          </p:cNvPicPr>
          <p:nvPr userDrawn="1"/>
        </p:nvPicPr>
        <p:blipFill>
          <a:blip r:embed="rId2"/>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169508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80375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192E-7918-5843-9CC8-5AB8241928B3}"/>
              </a:ext>
            </a:extLst>
          </p:cNvPr>
          <p:cNvSpPr>
            <a:spLocks noGrp="1"/>
          </p:cNvSpPr>
          <p:nvPr>
            <p:ph type="title"/>
          </p:nvPr>
        </p:nvSpPr>
        <p:spPr>
          <a:xfrm>
            <a:off x="947738" y="365125"/>
            <a:ext cx="10296525"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27B6F1F-8F26-9844-AB2F-B33FB53B84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Місце для номера слайда 4" hidden="1"/>
          <p:cNvSpPr>
            <a:spLocks noGrp="1"/>
          </p:cNvSpPr>
          <p:nvPr>
            <p:ph type="sldNum" sz="quarter" idx="4"/>
          </p:nvPr>
        </p:nvSpPr>
        <p:spPr>
          <a:xfrm>
            <a:off x="5713392" y="6356350"/>
            <a:ext cx="2743200" cy="365125"/>
          </a:xfrm>
          <a:prstGeom prst="rect">
            <a:avLst/>
          </a:prstGeom>
        </p:spPr>
        <p:txBody>
          <a:bodyPr/>
          <a:lstStyle/>
          <a:p>
            <a:fld id="{7D66B47B-D32B-C441-B6D4-EE3F7175CE29}" type="slidenum">
              <a:rPr lang="en-GB" smtClean="0"/>
              <a:t>‹#›</a:t>
            </a:fld>
            <a:endParaRPr lang="en-GB"/>
          </a:p>
        </p:txBody>
      </p:sp>
    </p:spTree>
    <p:extLst>
      <p:ext uri="{BB962C8B-B14F-4D97-AF65-F5344CB8AC3E}">
        <p14:creationId xmlns:p14="http://schemas.microsoft.com/office/powerpoint/2010/main" val="141839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597-30DC-AC45-B3AA-D3D0FE2AE28D}"/>
              </a:ext>
            </a:extLst>
          </p:cNvPr>
          <p:cNvSpPr>
            <a:spLocks noGrp="1"/>
          </p:cNvSpPr>
          <p:nvPr>
            <p:ph type="title" hasCustomPrompt="1"/>
          </p:nvPr>
        </p:nvSpPr>
        <p:spPr>
          <a:xfrm>
            <a:off x="4835525" y="736169"/>
            <a:ext cx="6408738" cy="1507757"/>
          </a:xfrm>
          <a:prstGeom prst="rect">
            <a:avLst/>
          </a:prstGeom>
        </p:spPr>
        <p:txBody>
          <a:bodyPr anchor="t" anchorCtr="0"/>
          <a:lstStyle/>
          <a:p>
            <a:r>
              <a:rPr lang="en-GB" dirty="0"/>
              <a:t>TITLE</a:t>
            </a:r>
          </a:p>
        </p:txBody>
      </p:sp>
      <p:sp>
        <p:nvSpPr>
          <p:cNvPr id="3" name="Espace réservé du contenu 14">
            <a:extLst>
              <a:ext uri="{FF2B5EF4-FFF2-40B4-BE49-F238E27FC236}">
                <a16:creationId xmlns:a16="http://schemas.microsoft.com/office/drawing/2014/main" id="{761EAC6C-0F22-4F58-4B25-937C7803A681}"/>
              </a:ext>
            </a:extLst>
          </p:cNvPr>
          <p:cNvSpPr>
            <a:spLocks noGrp="1"/>
          </p:cNvSpPr>
          <p:nvPr>
            <p:ph sz="quarter" idx="12" hasCustomPrompt="1"/>
          </p:nvPr>
        </p:nvSpPr>
        <p:spPr>
          <a:xfrm>
            <a:off x="4835525" y="2565915"/>
            <a:ext cx="4833938" cy="643025"/>
          </a:xfrm>
        </p:spPr>
        <p:txBody>
          <a:bodyPr/>
          <a:lstStyle>
            <a:lvl1pPr marL="0" indent="0">
              <a:buNone/>
              <a:defRPr sz="220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4" name="Espace réservé du contenu 2">
            <a:extLst>
              <a:ext uri="{FF2B5EF4-FFF2-40B4-BE49-F238E27FC236}">
                <a16:creationId xmlns:a16="http://schemas.microsoft.com/office/drawing/2014/main" id="{C5029A20-74F8-42DC-9FD3-873F86C5B2D5}"/>
              </a:ext>
            </a:extLst>
          </p:cNvPr>
          <p:cNvSpPr>
            <a:spLocks noGrp="1"/>
          </p:cNvSpPr>
          <p:nvPr>
            <p:ph sz="quarter" idx="10" hasCustomPrompt="1"/>
          </p:nvPr>
        </p:nvSpPr>
        <p:spPr>
          <a:xfrm>
            <a:off x="4835525" y="3429000"/>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pic>
        <p:nvPicPr>
          <p:cNvPr id="10" name="Image 9">
            <a:extLst>
              <a:ext uri="{FF2B5EF4-FFF2-40B4-BE49-F238E27FC236}">
                <a16:creationId xmlns:a16="http://schemas.microsoft.com/office/drawing/2014/main" id="{4A76BEF6-2303-3EC3-C347-CC0E275CA485}"/>
              </a:ext>
            </a:extLst>
          </p:cNvPr>
          <p:cNvPicPr>
            <a:picLocks noChangeAspect="1"/>
          </p:cNvPicPr>
          <p:nvPr userDrawn="1"/>
        </p:nvPicPr>
        <p:blipFill>
          <a:blip r:embed="rId2"/>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3210652839"/>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right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C1AF6A-7F81-814E-4A61-F2B6A44A20BF}"/>
              </a:ext>
            </a:extLst>
          </p:cNvPr>
          <p:cNvSpPr/>
          <p:nvPr userDrawn="1"/>
        </p:nvSpPr>
        <p:spPr>
          <a:xfrm>
            <a:off x="0" y="5648"/>
            <a:ext cx="12192000" cy="685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7DFD597-30DC-AC45-B3AA-D3D0FE2AE28D}"/>
              </a:ext>
            </a:extLst>
          </p:cNvPr>
          <p:cNvSpPr>
            <a:spLocks noGrp="1"/>
          </p:cNvSpPr>
          <p:nvPr>
            <p:ph type="title" hasCustomPrompt="1"/>
          </p:nvPr>
        </p:nvSpPr>
        <p:spPr>
          <a:xfrm>
            <a:off x="4835525" y="736169"/>
            <a:ext cx="6408738" cy="1507757"/>
          </a:xfrm>
          <a:prstGeom prst="rect">
            <a:avLst/>
          </a:prstGeom>
        </p:spPr>
        <p:txBody>
          <a:bodyPr anchor="t" anchorCtr="0"/>
          <a:lstStyle>
            <a:lvl1pPr>
              <a:defRPr>
                <a:solidFill>
                  <a:schemeClr val="bg1"/>
                </a:solidFill>
              </a:defRPr>
            </a:lvl1pPr>
          </a:lstStyle>
          <a:p>
            <a:r>
              <a:rPr lang="en-GB" dirty="0"/>
              <a:t>TITLE</a:t>
            </a:r>
          </a:p>
        </p:txBody>
      </p:sp>
      <p:sp>
        <p:nvSpPr>
          <p:cNvPr id="3" name="Espace réservé du contenu 14">
            <a:extLst>
              <a:ext uri="{FF2B5EF4-FFF2-40B4-BE49-F238E27FC236}">
                <a16:creationId xmlns:a16="http://schemas.microsoft.com/office/drawing/2014/main" id="{761EAC6C-0F22-4F58-4B25-937C7803A681}"/>
              </a:ext>
            </a:extLst>
          </p:cNvPr>
          <p:cNvSpPr>
            <a:spLocks noGrp="1"/>
          </p:cNvSpPr>
          <p:nvPr>
            <p:ph sz="quarter" idx="12" hasCustomPrompt="1"/>
          </p:nvPr>
        </p:nvSpPr>
        <p:spPr>
          <a:xfrm>
            <a:off x="4835525" y="2565915"/>
            <a:ext cx="4833938" cy="643025"/>
          </a:xfrm>
        </p:spPr>
        <p:txBody>
          <a:bodyPr/>
          <a:lstStyle>
            <a:lvl1pPr marL="0" indent="0">
              <a:buNone/>
              <a:defRPr sz="2200">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4" name="Espace réservé du contenu 2">
            <a:extLst>
              <a:ext uri="{FF2B5EF4-FFF2-40B4-BE49-F238E27FC236}">
                <a16:creationId xmlns:a16="http://schemas.microsoft.com/office/drawing/2014/main" id="{C5029A20-74F8-42DC-9FD3-873F86C5B2D5}"/>
              </a:ext>
            </a:extLst>
          </p:cNvPr>
          <p:cNvSpPr>
            <a:spLocks noGrp="1"/>
          </p:cNvSpPr>
          <p:nvPr>
            <p:ph sz="quarter" idx="10" hasCustomPrompt="1"/>
          </p:nvPr>
        </p:nvSpPr>
        <p:spPr>
          <a:xfrm>
            <a:off x="4835525" y="3429000"/>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pic>
        <p:nvPicPr>
          <p:cNvPr id="12" name="Image 11">
            <a:extLst>
              <a:ext uri="{FF2B5EF4-FFF2-40B4-BE49-F238E27FC236}">
                <a16:creationId xmlns:a16="http://schemas.microsoft.com/office/drawing/2014/main" id="{D0D3B068-733E-1B3D-9489-B598889C7594}"/>
              </a:ext>
            </a:extLst>
          </p:cNvPr>
          <p:cNvPicPr>
            <a:picLocks noChangeAspect="1"/>
          </p:cNvPicPr>
          <p:nvPr userDrawn="1"/>
        </p:nvPicPr>
        <p:blipFill>
          <a:blip r:embed="rId2"/>
          <a:srcRect/>
          <a:stretch/>
        </p:blipFill>
        <p:spPr>
          <a:xfrm>
            <a:off x="509185" y="5958739"/>
            <a:ext cx="1945520" cy="964563"/>
          </a:xfrm>
          <a:prstGeom prst="rect">
            <a:avLst/>
          </a:prstGeom>
        </p:spPr>
      </p:pic>
    </p:spTree>
    <p:extLst>
      <p:ext uri="{BB962C8B-B14F-4D97-AF65-F5344CB8AC3E}">
        <p14:creationId xmlns:p14="http://schemas.microsoft.com/office/powerpoint/2010/main" val="2322386914"/>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Espace réservé pour une image  13">
            <a:extLst>
              <a:ext uri="{FF2B5EF4-FFF2-40B4-BE49-F238E27FC236}">
                <a16:creationId xmlns:a16="http://schemas.microsoft.com/office/drawing/2014/main" id="{13AD3334-A732-A8FF-550C-FA05FBB13739}"/>
              </a:ext>
            </a:extLst>
          </p:cNvPr>
          <p:cNvSpPr>
            <a:spLocks noGrp="1"/>
          </p:cNvSpPr>
          <p:nvPr>
            <p:ph type="pic" sz="quarter" idx="11"/>
          </p:nvPr>
        </p:nvSpPr>
        <p:spPr>
          <a:xfrm>
            <a:off x="0" y="0"/>
            <a:ext cx="4511674" cy="6858000"/>
          </a:xfrm>
        </p:spPr>
        <p:txBody>
          <a:bodyPr/>
          <a:lstStyle/>
          <a:p>
            <a:endParaRPr lang="fr-FR" dirty="0"/>
          </a:p>
        </p:txBody>
      </p:sp>
      <p:sp>
        <p:nvSpPr>
          <p:cNvPr id="5" name="Espace réservé du contenu 14">
            <a:extLst>
              <a:ext uri="{FF2B5EF4-FFF2-40B4-BE49-F238E27FC236}">
                <a16:creationId xmlns:a16="http://schemas.microsoft.com/office/drawing/2014/main" id="{DCC6B0A8-7186-A3D1-50E3-04AF56DC5B80}"/>
              </a:ext>
            </a:extLst>
          </p:cNvPr>
          <p:cNvSpPr>
            <a:spLocks noGrp="1"/>
          </p:cNvSpPr>
          <p:nvPr>
            <p:ph sz="quarter" idx="12" hasCustomPrompt="1"/>
          </p:nvPr>
        </p:nvSpPr>
        <p:spPr>
          <a:xfrm>
            <a:off x="4835525" y="2776859"/>
            <a:ext cx="4833938" cy="643025"/>
          </a:xfrm>
        </p:spPr>
        <p:txBody>
          <a:bodyPr/>
          <a:lstStyle>
            <a:lvl1pPr marL="0" indent="0">
              <a:buNone/>
              <a:defRPr sz="220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6" name="Espace réservé du contenu 2">
            <a:extLst>
              <a:ext uri="{FF2B5EF4-FFF2-40B4-BE49-F238E27FC236}">
                <a16:creationId xmlns:a16="http://schemas.microsoft.com/office/drawing/2014/main" id="{DA642F75-1082-4394-56E9-CE4A7FBD03B7}"/>
              </a:ext>
            </a:extLst>
          </p:cNvPr>
          <p:cNvSpPr>
            <a:spLocks noGrp="1"/>
          </p:cNvSpPr>
          <p:nvPr>
            <p:ph sz="quarter" idx="10" hasCustomPrompt="1"/>
          </p:nvPr>
        </p:nvSpPr>
        <p:spPr>
          <a:xfrm>
            <a:off x="4835525" y="3639944"/>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Titre 1">
            <a:extLst>
              <a:ext uri="{FF2B5EF4-FFF2-40B4-BE49-F238E27FC236}">
                <a16:creationId xmlns:a16="http://schemas.microsoft.com/office/drawing/2014/main" id="{EE043018-120D-19FB-B29B-80E15DEF605E}"/>
              </a:ext>
            </a:extLst>
          </p:cNvPr>
          <p:cNvSpPr>
            <a:spLocks noGrp="1"/>
          </p:cNvSpPr>
          <p:nvPr>
            <p:ph type="title" hasCustomPrompt="1"/>
          </p:nvPr>
        </p:nvSpPr>
        <p:spPr>
          <a:xfrm>
            <a:off x="4835525" y="873263"/>
            <a:ext cx="4833779" cy="1204730"/>
          </a:xfrm>
        </p:spPr>
        <p:txBody>
          <a:bodyPr anchor="t"/>
          <a:lstStyle>
            <a:lvl1pPr algn="l">
              <a:defRPr/>
            </a:lvl1pPr>
          </a:lstStyle>
          <a:p>
            <a:r>
              <a:rPr lang="fr-FR" dirty="0"/>
              <a:t>TITLE</a:t>
            </a:r>
          </a:p>
        </p:txBody>
      </p:sp>
      <p:pic>
        <p:nvPicPr>
          <p:cNvPr id="12" name="Image 11">
            <a:extLst>
              <a:ext uri="{FF2B5EF4-FFF2-40B4-BE49-F238E27FC236}">
                <a16:creationId xmlns:a16="http://schemas.microsoft.com/office/drawing/2014/main" id="{B1DCCB79-DDA9-3BF2-0F74-3DA3DA5DB35F}"/>
              </a:ext>
            </a:extLst>
          </p:cNvPr>
          <p:cNvPicPr>
            <a:picLocks noChangeAspect="1"/>
          </p:cNvPicPr>
          <p:nvPr userDrawn="1"/>
        </p:nvPicPr>
        <p:blipFill>
          <a:blip r:embed="rId2"/>
          <a:stretch>
            <a:fillRect/>
          </a:stretch>
        </p:blipFill>
        <p:spPr>
          <a:xfrm>
            <a:off x="9959688" y="5958739"/>
            <a:ext cx="1945521" cy="964563"/>
          </a:xfrm>
          <a:prstGeom prst="rect">
            <a:avLst/>
          </a:prstGeom>
        </p:spPr>
      </p:pic>
    </p:spTree>
    <p:extLst>
      <p:ext uri="{BB962C8B-B14F-4D97-AF65-F5344CB8AC3E}">
        <p14:creationId xmlns:p14="http://schemas.microsoft.com/office/powerpoint/2010/main" val="1290079331"/>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eft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35119-A8C9-9368-924B-138643296F02}"/>
              </a:ext>
            </a:extLst>
          </p:cNvPr>
          <p:cNvSpPr/>
          <p:nvPr userDrawn="1"/>
        </p:nvSpPr>
        <p:spPr>
          <a:xfrm>
            <a:off x="0" y="5648"/>
            <a:ext cx="12192000" cy="685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Espace réservé pour une image  13">
            <a:extLst>
              <a:ext uri="{FF2B5EF4-FFF2-40B4-BE49-F238E27FC236}">
                <a16:creationId xmlns:a16="http://schemas.microsoft.com/office/drawing/2014/main" id="{13AD3334-A732-A8FF-550C-FA05FBB13739}"/>
              </a:ext>
            </a:extLst>
          </p:cNvPr>
          <p:cNvSpPr>
            <a:spLocks noGrp="1"/>
          </p:cNvSpPr>
          <p:nvPr>
            <p:ph type="pic" sz="quarter" idx="11"/>
          </p:nvPr>
        </p:nvSpPr>
        <p:spPr>
          <a:xfrm>
            <a:off x="0" y="0"/>
            <a:ext cx="4511674" cy="6858000"/>
          </a:xfrm>
        </p:spPr>
        <p:txBody>
          <a:bodyPr/>
          <a:lstStyle/>
          <a:p>
            <a:endParaRPr lang="fr-FR" dirty="0"/>
          </a:p>
        </p:txBody>
      </p:sp>
      <p:sp>
        <p:nvSpPr>
          <p:cNvPr id="5" name="Espace réservé du contenu 14">
            <a:extLst>
              <a:ext uri="{FF2B5EF4-FFF2-40B4-BE49-F238E27FC236}">
                <a16:creationId xmlns:a16="http://schemas.microsoft.com/office/drawing/2014/main" id="{DCC6B0A8-7186-A3D1-50E3-04AF56DC5B80}"/>
              </a:ext>
            </a:extLst>
          </p:cNvPr>
          <p:cNvSpPr>
            <a:spLocks noGrp="1"/>
          </p:cNvSpPr>
          <p:nvPr>
            <p:ph sz="quarter" idx="12" hasCustomPrompt="1"/>
          </p:nvPr>
        </p:nvSpPr>
        <p:spPr>
          <a:xfrm>
            <a:off x="4835525" y="2776859"/>
            <a:ext cx="4833938" cy="643025"/>
          </a:xfrm>
        </p:spPr>
        <p:txBody>
          <a:bodyPr/>
          <a:lstStyle>
            <a:lvl1pPr marL="0" indent="0">
              <a:buNone/>
              <a:defRPr sz="2200">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6" name="Espace réservé du contenu 2">
            <a:extLst>
              <a:ext uri="{FF2B5EF4-FFF2-40B4-BE49-F238E27FC236}">
                <a16:creationId xmlns:a16="http://schemas.microsoft.com/office/drawing/2014/main" id="{DA642F75-1082-4394-56E9-CE4A7FBD03B7}"/>
              </a:ext>
            </a:extLst>
          </p:cNvPr>
          <p:cNvSpPr>
            <a:spLocks noGrp="1"/>
          </p:cNvSpPr>
          <p:nvPr>
            <p:ph sz="quarter" idx="10" hasCustomPrompt="1"/>
          </p:nvPr>
        </p:nvSpPr>
        <p:spPr>
          <a:xfrm>
            <a:off x="4835525" y="3639944"/>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Titre 1">
            <a:extLst>
              <a:ext uri="{FF2B5EF4-FFF2-40B4-BE49-F238E27FC236}">
                <a16:creationId xmlns:a16="http://schemas.microsoft.com/office/drawing/2014/main" id="{EE043018-120D-19FB-B29B-80E15DEF605E}"/>
              </a:ext>
            </a:extLst>
          </p:cNvPr>
          <p:cNvSpPr>
            <a:spLocks noGrp="1"/>
          </p:cNvSpPr>
          <p:nvPr>
            <p:ph type="title" hasCustomPrompt="1"/>
          </p:nvPr>
        </p:nvSpPr>
        <p:spPr>
          <a:xfrm>
            <a:off x="4835525" y="873263"/>
            <a:ext cx="4833779" cy="1204730"/>
          </a:xfrm>
        </p:spPr>
        <p:txBody>
          <a:bodyPr anchor="t"/>
          <a:lstStyle>
            <a:lvl1pPr algn="l">
              <a:defRPr>
                <a:solidFill>
                  <a:schemeClr val="bg1"/>
                </a:solidFill>
              </a:defRPr>
            </a:lvl1pPr>
          </a:lstStyle>
          <a:p>
            <a:r>
              <a:rPr lang="fr-FR" dirty="0"/>
              <a:t>TITLE</a:t>
            </a:r>
          </a:p>
        </p:txBody>
      </p:sp>
      <p:pic>
        <p:nvPicPr>
          <p:cNvPr id="17" name="Image 16">
            <a:extLst>
              <a:ext uri="{FF2B5EF4-FFF2-40B4-BE49-F238E27FC236}">
                <a16:creationId xmlns:a16="http://schemas.microsoft.com/office/drawing/2014/main" id="{AD842D09-B5CE-2A23-BF37-D6C37E6E1210}"/>
              </a:ext>
            </a:extLst>
          </p:cNvPr>
          <p:cNvPicPr>
            <a:picLocks noChangeAspect="1"/>
          </p:cNvPicPr>
          <p:nvPr userDrawn="1"/>
        </p:nvPicPr>
        <p:blipFill>
          <a:blip r:embed="rId2"/>
          <a:srcRect/>
          <a:stretch/>
        </p:blipFill>
        <p:spPr>
          <a:xfrm>
            <a:off x="9959689" y="5958739"/>
            <a:ext cx="1945520" cy="964563"/>
          </a:xfrm>
          <a:prstGeom prst="rect">
            <a:avLst/>
          </a:prstGeom>
        </p:spPr>
      </p:pic>
    </p:spTree>
    <p:extLst>
      <p:ext uri="{BB962C8B-B14F-4D97-AF65-F5344CB8AC3E}">
        <p14:creationId xmlns:p14="http://schemas.microsoft.com/office/powerpoint/2010/main" val="309676652"/>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3" name="Espace réservé pour une image  13">
            <a:extLst>
              <a:ext uri="{FF2B5EF4-FFF2-40B4-BE49-F238E27FC236}">
                <a16:creationId xmlns:a16="http://schemas.microsoft.com/office/drawing/2014/main" id="{13AD3334-A732-A8FF-550C-FA05FBB13739}"/>
              </a:ext>
            </a:extLst>
          </p:cNvPr>
          <p:cNvSpPr>
            <a:spLocks noGrp="1"/>
          </p:cNvSpPr>
          <p:nvPr>
            <p:ph type="pic" sz="quarter" idx="11"/>
          </p:nvPr>
        </p:nvSpPr>
        <p:spPr>
          <a:xfrm>
            <a:off x="7680326" y="0"/>
            <a:ext cx="4511674" cy="6858000"/>
          </a:xfrm>
        </p:spPr>
        <p:txBody>
          <a:bodyPr/>
          <a:lstStyle/>
          <a:p>
            <a:endParaRPr lang="fr-FR" dirty="0"/>
          </a:p>
        </p:txBody>
      </p:sp>
      <p:sp>
        <p:nvSpPr>
          <p:cNvPr id="5" name="Espace réservé du contenu 14">
            <a:extLst>
              <a:ext uri="{FF2B5EF4-FFF2-40B4-BE49-F238E27FC236}">
                <a16:creationId xmlns:a16="http://schemas.microsoft.com/office/drawing/2014/main" id="{DCC6B0A8-7186-A3D1-50E3-04AF56DC5B80}"/>
              </a:ext>
            </a:extLst>
          </p:cNvPr>
          <p:cNvSpPr>
            <a:spLocks noGrp="1"/>
          </p:cNvSpPr>
          <p:nvPr>
            <p:ph sz="quarter" idx="12" hasCustomPrompt="1"/>
          </p:nvPr>
        </p:nvSpPr>
        <p:spPr>
          <a:xfrm>
            <a:off x="948142" y="2776859"/>
            <a:ext cx="4833938" cy="643025"/>
          </a:xfrm>
        </p:spPr>
        <p:txBody>
          <a:bodyPr/>
          <a:lstStyle>
            <a:lvl1pPr marL="0" indent="0">
              <a:buNone/>
              <a:defRPr sz="220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6" name="Espace réservé du contenu 2">
            <a:extLst>
              <a:ext uri="{FF2B5EF4-FFF2-40B4-BE49-F238E27FC236}">
                <a16:creationId xmlns:a16="http://schemas.microsoft.com/office/drawing/2014/main" id="{DA642F75-1082-4394-56E9-CE4A7FBD03B7}"/>
              </a:ext>
            </a:extLst>
          </p:cNvPr>
          <p:cNvSpPr>
            <a:spLocks noGrp="1"/>
          </p:cNvSpPr>
          <p:nvPr>
            <p:ph sz="quarter" idx="10" hasCustomPrompt="1"/>
          </p:nvPr>
        </p:nvSpPr>
        <p:spPr>
          <a:xfrm>
            <a:off x="948142" y="3639944"/>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Titre 1">
            <a:extLst>
              <a:ext uri="{FF2B5EF4-FFF2-40B4-BE49-F238E27FC236}">
                <a16:creationId xmlns:a16="http://schemas.microsoft.com/office/drawing/2014/main" id="{EE043018-120D-19FB-B29B-80E15DEF605E}"/>
              </a:ext>
            </a:extLst>
          </p:cNvPr>
          <p:cNvSpPr>
            <a:spLocks noGrp="1"/>
          </p:cNvSpPr>
          <p:nvPr>
            <p:ph type="title" hasCustomPrompt="1"/>
          </p:nvPr>
        </p:nvSpPr>
        <p:spPr>
          <a:xfrm>
            <a:off x="948142" y="873263"/>
            <a:ext cx="4833779" cy="1204730"/>
          </a:xfrm>
        </p:spPr>
        <p:txBody>
          <a:bodyPr anchor="t"/>
          <a:lstStyle>
            <a:lvl1pPr algn="l">
              <a:defRPr/>
            </a:lvl1pPr>
          </a:lstStyle>
          <a:p>
            <a:r>
              <a:rPr lang="fr-FR" dirty="0"/>
              <a:t>TITLE</a:t>
            </a:r>
          </a:p>
        </p:txBody>
      </p:sp>
      <p:pic>
        <p:nvPicPr>
          <p:cNvPr id="11" name="Image 10">
            <a:extLst>
              <a:ext uri="{FF2B5EF4-FFF2-40B4-BE49-F238E27FC236}">
                <a16:creationId xmlns:a16="http://schemas.microsoft.com/office/drawing/2014/main" id="{762AA6D3-EEFC-B092-A6FB-230E4D019E97}"/>
              </a:ext>
            </a:extLst>
          </p:cNvPr>
          <p:cNvPicPr>
            <a:picLocks noChangeAspect="1"/>
          </p:cNvPicPr>
          <p:nvPr userDrawn="1"/>
        </p:nvPicPr>
        <p:blipFill>
          <a:blip r:embed="rId2"/>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2646723899"/>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72FCB-7B71-6843-B5AE-A6EFB9DE3B15}"/>
              </a:ext>
            </a:extLst>
          </p:cNvPr>
          <p:cNvSpPr/>
          <p:nvPr userDrawn="1"/>
        </p:nvSpPr>
        <p:spPr>
          <a:xfrm>
            <a:off x="0" y="5648"/>
            <a:ext cx="12192000" cy="685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Espace réservé pour une image  13">
            <a:extLst>
              <a:ext uri="{FF2B5EF4-FFF2-40B4-BE49-F238E27FC236}">
                <a16:creationId xmlns:a16="http://schemas.microsoft.com/office/drawing/2014/main" id="{BECB74CE-42AB-B3D2-222C-F2576810371B}"/>
              </a:ext>
            </a:extLst>
          </p:cNvPr>
          <p:cNvSpPr>
            <a:spLocks noGrp="1"/>
          </p:cNvSpPr>
          <p:nvPr>
            <p:ph type="pic" sz="quarter" idx="11"/>
          </p:nvPr>
        </p:nvSpPr>
        <p:spPr>
          <a:xfrm>
            <a:off x="7680326" y="0"/>
            <a:ext cx="4511674" cy="6858000"/>
          </a:xfrm>
        </p:spPr>
        <p:txBody>
          <a:bodyPr/>
          <a:lstStyle/>
          <a:p>
            <a:endParaRPr lang="fr-FR" dirty="0"/>
          </a:p>
        </p:txBody>
      </p:sp>
      <p:sp>
        <p:nvSpPr>
          <p:cNvPr id="8" name="Espace réservé du contenu 14">
            <a:extLst>
              <a:ext uri="{FF2B5EF4-FFF2-40B4-BE49-F238E27FC236}">
                <a16:creationId xmlns:a16="http://schemas.microsoft.com/office/drawing/2014/main" id="{3B3C6795-C513-F80D-D1A8-07DB4BE0D8C1}"/>
              </a:ext>
            </a:extLst>
          </p:cNvPr>
          <p:cNvSpPr>
            <a:spLocks noGrp="1"/>
          </p:cNvSpPr>
          <p:nvPr>
            <p:ph sz="quarter" idx="12" hasCustomPrompt="1"/>
          </p:nvPr>
        </p:nvSpPr>
        <p:spPr>
          <a:xfrm>
            <a:off x="947739" y="2746631"/>
            <a:ext cx="4833938" cy="643025"/>
          </a:xfrm>
        </p:spPr>
        <p:txBody>
          <a:bodyPr/>
          <a:lstStyle>
            <a:lvl1pPr marL="0" indent="0">
              <a:buNone/>
              <a:defRPr sz="2200">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9" name="Espace réservé du contenu 2">
            <a:extLst>
              <a:ext uri="{FF2B5EF4-FFF2-40B4-BE49-F238E27FC236}">
                <a16:creationId xmlns:a16="http://schemas.microsoft.com/office/drawing/2014/main" id="{19F34054-9A0A-B21A-3C89-82A61BA8B4C8}"/>
              </a:ext>
            </a:extLst>
          </p:cNvPr>
          <p:cNvSpPr>
            <a:spLocks noGrp="1"/>
          </p:cNvSpPr>
          <p:nvPr>
            <p:ph sz="quarter" idx="10" hasCustomPrompt="1"/>
          </p:nvPr>
        </p:nvSpPr>
        <p:spPr>
          <a:xfrm>
            <a:off x="947739" y="3609716"/>
            <a:ext cx="4833779" cy="18273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3" name="Titre 1">
            <a:extLst>
              <a:ext uri="{FF2B5EF4-FFF2-40B4-BE49-F238E27FC236}">
                <a16:creationId xmlns:a16="http://schemas.microsoft.com/office/drawing/2014/main" id="{162FD357-AF6F-2175-5FDC-4A1F0608E6F5}"/>
              </a:ext>
            </a:extLst>
          </p:cNvPr>
          <p:cNvSpPr>
            <a:spLocks noGrp="1"/>
          </p:cNvSpPr>
          <p:nvPr>
            <p:ph type="title" hasCustomPrompt="1"/>
          </p:nvPr>
        </p:nvSpPr>
        <p:spPr>
          <a:xfrm>
            <a:off x="948142" y="873263"/>
            <a:ext cx="4833779" cy="1204730"/>
          </a:xfrm>
        </p:spPr>
        <p:txBody>
          <a:bodyPr anchor="t"/>
          <a:lstStyle>
            <a:lvl1pPr algn="l">
              <a:defRPr>
                <a:solidFill>
                  <a:schemeClr val="bg1"/>
                </a:solidFill>
              </a:defRPr>
            </a:lvl1pPr>
          </a:lstStyle>
          <a:p>
            <a:r>
              <a:rPr lang="fr-FR" dirty="0"/>
              <a:t>TITLE</a:t>
            </a:r>
          </a:p>
        </p:txBody>
      </p:sp>
      <p:pic>
        <p:nvPicPr>
          <p:cNvPr id="15" name="Image 14">
            <a:extLst>
              <a:ext uri="{FF2B5EF4-FFF2-40B4-BE49-F238E27FC236}">
                <a16:creationId xmlns:a16="http://schemas.microsoft.com/office/drawing/2014/main" id="{CB4131CE-CDFD-7A28-A1A6-582BCF3775D5}"/>
              </a:ext>
            </a:extLst>
          </p:cNvPr>
          <p:cNvPicPr>
            <a:picLocks noChangeAspect="1"/>
          </p:cNvPicPr>
          <p:nvPr userDrawn="1"/>
        </p:nvPicPr>
        <p:blipFill>
          <a:blip r:embed="rId2"/>
          <a:srcRect/>
          <a:stretch/>
        </p:blipFill>
        <p:spPr>
          <a:xfrm>
            <a:off x="509185" y="5958739"/>
            <a:ext cx="1945520" cy="964563"/>
          </a:xfrm>
          <a:prstGeom prst="rect">
            <a:avLst/>
          </a:prstGeom>
        </p:spPr>
      </p:pic>
    </p:spTree>
    <p:extLst>
      <p:ext uri="{BB962C8B-B14F-4D97-AF65-F5344CB8AC3E}">
        <p14:creationId xmlns:p14="http://schemas.microsoft.com/office/powerpoint/2010/main" val="230426401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30D1-3171-4453-CD63-6A6AAF378EC2}"/>
              </a:ext>
            </a:extLst>
          </p:cNvPr>
          <p:cNvSpPr>
            <a:spLocks noGrp="1"/>
          </p:cNvSpPr>
          <p:nvPr>
            <p:ph type="title" hasCustomPrompt="1"/>
          </p:nvPr>
        </p:nvSpPr>
        <p:spPr>
          <a:xfrm>
            <a:off x="947738" y="736170"/>
            <a:ext cx="10296525" cy="699814"/>
          </a:xfrm>
        </p:spPr>
        <p:txBody>
          <a:bodyPr anchor="t"/>
          <a:lstStyle/>
          <a:p>
            <a:pPr algn="ctr"/>
            <a:r>
              <a:rPr lang="en-GB" dirty="0"/>
              <a:t>TITLE</a:t>
            </a:r>
          </a:p>
        </p:txBody>
      </p:sp>
      <p:sp>
        <p:nvSpPr>
          <p:cNvPr id="7" name="Rounded Rectangle 2">
            <a:extLst>
              <a:ext uri="{FF2B5EF4-FFF2-40B4-BE49-F238E27FC236}">
                <a16:creationId xmlns:a16="http://schemas.microsoft.com/office/drawing/2014/main" id="{A8D21E5C-73E5-508F-526B-72E7751F1A9A}"/>
              </a:ext>
            </a:extLst>
          </p:cNvPr>
          <p:cNvSpPr/>
          <p:nvPr userDrawn="1"/>
        </p:nvSpPr>
        <p:spPr>
          <a:xfrm>
            <a:off x="947738" y="1659466"/>
            <a:ext cx="3208389"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a:extLst>
              <a:ext uri="{FF2B5EF4-FFF2-40B4-BE49-F238E27FC236}">
                <a16:creationId xmlns:a16="http://schemas.microsoft.com/office/drawing/2014/main" id="{09E68979-BD8F-2732-9A8F-48EEBCF8179C}"/>
              </a:ext>
            </a:extLst>
          </p:cNvPr>
          <p:cNvSpPr/>
          <p:nvPr userDrawn="1"/>
        </p:nvSpPr>
        <p:spPr>
          <a:xfrm>
            <a:off x="4491805" y="1659466"/>
            <a:ext cx="3208389"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4">
            <a:extLst>
              <a:ext uri="{FF2B5EF4-FFF2-40B4-BE49-F238E27FC236}">
                <a16:creationId xmlns:a16="http://schemas.microsoft.com/office/drawing/2014/main" id="{0821AEA1-4374-5514-8EF8-991C482AD79E}"/>
              </a:ext>
            </a:extLst>
          </p:cNvPr>
          <p:cNvSpPr/>
          <p:nvPr userDrawn="1"/>
        </p:nvSpPr>
        <p:spPr>
          <a:xfrm>
            <a:off x="8035873" y="1659466"/>
            <a:ext cx="3208389" cy="4361921"/>
          </a:xfrm>
          <a:prstGeom prst="roundRect">
            <a:avLst>
              <a:gd name="adj" fmla="val 27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3">
            <a:extLst>
              <a:ext uri="{FF2B5EF4-FFF2-40B4-BE49-F238E27FC236}">
                <a16:creationId xmlns:a16="http://schemas.microsoft.com/office/drawing/2014/main" id="{E1FEB144-60C4-8C40-09E9-3284A905D7BA}"/>
              </a:ext>
            </a:extLst>
          </p:cNvPr>
          <p:cNvSpPr/>
          <p:nvPr userDrawn="1"/>
        </p:nvSpPr>
        <p:spPr>
          <a:xfrm>
            <a:off x="1463028" y="2672161"/>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space réservé du contenu 14">
            <a:extLst>
              <a:ext uri="{FF2B5EF4-FFF2-40B4-BE49-F238E27FC236}">
                <a16:creationId xmlns:a16="http://schemas.microsoft.com/office/drawing/2014/main" id="{5F8CD119-ECC1-5DA9-2319-AEDD9DA5B347}"/>
              </a:ext>
            </a:extLst>
          </p:cNvPr>
          <p:cNvSpPr>
            <a:spLocks noGrp="1"/>
          </p:cNvSpPr>
          <p:nvPr>
            <p:ph sz="quarter" idx="12" hasCustomPrompt="1"/>
          </p:nvPr>
        </p:nvSpPr>
        <p:spPr>
          <a:xfrm>
            <a:off x="1108022" y="1896332"/>
            <a:ext cx="2887820" cy="643025"/>
          </a:xfrm>
        </p:spPr>
        <p:txBody>
          <a:bodyPr/>
          <a:lstStyle>
            <a:lvl1pPr marL="0" indent="0" algn="ctr">
              <a:buNone/>
              <a:defRPr sz="2400" b="1">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29" name="Espace réservé du contenu 14">
            <a:extLst>
              <a:ext uri="{FF2B5EF4-FFF2-40B4-BE49-F238E27FC236}">
                <a16:creationId xmlns:a16="http://schemas.microsoft.com/office/drawing/2014/main" id="{F3FA2C70-BEFD-DFB4-1B11-F90E0A7115FE}"/>
              </a:ext>
            </a:extLst>
          </p:cNvPr>
          <p:cNvSpPr>
            <a:spLocks noGrp="1"/>
          </p:cNvSpPr>
          <p:nvPr>
            <p:ph sz="quarter" idx="16" hasCustomPrompt="1"/>
          </p:nvPr>
        </p:nvSpPr>
        <p:spPr>
          <a:xfrm>
            <a:off x="1108022" y="5029910"/>
            <a:ext cx="2887820" cy="839448"/>
          </a:xfrm>
        </p:spPr>
        <p:txBody>
          <a:bodyPr/>
          <a:lstStyle>
            <a:lvl1pPr marL="0" indent="0" algn="ctr">
              <a:buNone/>
              <a:defRPr sz="1800" b="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0" name="Oval 13">
            <a:extLst>
              <a:ext uri="{FF2B5EF4-FFF2-40B4-BE49-F238E27FC236}">
                <a16:creationId xmlns:a16="http://schemas.microsoft.com/office/drawing/2014/main" id="{99AEC74D-7D04-4B70-482A-B1314E929CE2}"/>
              </a:ext>
            </a:extLst>
          </p:cNvPr>
          <p:cNvSpPr/>
          <p:nvPr userDrawn="1"/>
        </p:nvSpPr>
        <p:spPr>
          <a:xfrm>
            <a:off x="5007095" y="2672161"/>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contenu 14">
            <a:extLst>
              <a:ext uri="{FF2B5EF4-FFF2-40B4-BE49-F238E27FC236}">
                <a16:creationId xmlns:a16="http://schemas.microsoft.com/office/drawing/2014/main" id="{6D72FC44-47FB-9E84-6E25-58AF062BB618}"/>
              </a:ext>
            </a:extLst>
          </p:cNvPr>
          <p:cNvSpPr>
            <a:spLocks noGrp="1"/>
          </p:cNvSpPr>
          <p:nvPr>
            <p:ph sz="quarter" idx="17" hasCustomPrompt="1"/>
          </p:nvPr>
        </p:nvSpPr>
        <p:spPr>
          <a:xfrm>
            <a:off x="4652089" y="1896332"/>
            <a:ext cx="2887820" cy="643025"/>
          </a:xfrm>
        </p:spPr>
        <p:txBody>
          <a:bodyPr/>
          <a:lstStyle>
            <a:lvl1pPr marL="0" indent="0" algn="ctr">
              <a:buNone/>
              <a:defRPr sz="2400" b="1">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3" name="Espace réservé du contenu 14">
            <a:extLst>
              <a:ext uri="{FF2B5EF4-FFF2-40B4-BE49-F238E27FC236}">
                <a16:creationId xmlns:a16="http://schemas.microsoft.com/office/drawing/2014/main" id="{669C82F6-E859-CA8E-5D1D-B845739654F5}"/>
              </a:ext>
            </a:extLst>
          </p:cNvPr>
          <p:cNvSpPr>
            <a:spLocks noGrp="1"/>
          </p:cNvSpPr>
          <p:nvPr>
            <p:ph sz="quarter" idx="19" hasCustomPrompt="1"/>
          </p:nvPr>
        </p:nvSpPr>
        <p:spPr>
          <a:xfrm>
            <a:off x="4652089" y="5029910"/>
            <a:ext cx="2887820" cy="839448"/>
          </a:xfrm>
        </p:spPr>
        <p:txBody>
          <a:bodyPr/>
          <a:lstStyle>
            <a:lvl1pPr marL="0" indent="0" algn="ctr">
              <a:buNone/>
              <a:defRPr sz="1800" b="0">
                <a:solidFill>
                  <a:srgbClr val="114FA0"/>
                </a:solidFill>
              </a:defRPr>
            </a:lvl1pPr>
            <a:lvl2pPr marL="742950" indent="-285750">
              <a:buFont typeface="Arial" panose="020B0604020202020204" pitchFamily="34" charset="0"/>
              <a:buChar char="•"/>
              <a:defRPr sz="1800"/>
            </a:lvl2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34" name="Oval 13">
            <a:extLst>
              <a:ext uri="{FF2B5EF4-FFF2-40B4-BE49-F238E27FC236}">
                <a16:creationId xmlns:a16="http://schemas.microsoft.com/office/drawing/2014/main" id="{AE74D33A-8AAC-D6A9-47A7-CA7512143290}"/>
              </a:ext>
            </a:extLst>
          </p:cNvPr>
          <p:cNvSpPr/>
          <p:nvPr userDrawn="1"/>
        </p:nvSpPr>
        <p:spPr>
          <a:xfrm>
            <a:off x="8551163" y="2672161"/>
            <a:ext cx="2177808" cy="217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space réservé du contenu 14">
            <a:extLst>
              <a:ext uri="{FF2B5EF4-FFF2-40B4-BE49-F238E27FC236}">
                <a16:creationId xmlns:a16="http://schemas.microsoft.com/office/drawing/2014/main" id="{F80F917B-819C-866C-E7C8-D993740F8FEE}"/>
              </a:ext>
            </a:extLst>
          </p:cNvPr>
          <p:cNvSpPr>
            <a:spLocks noGrp="1"/>
          </p:cNvSpPr>
          <p:nvPr>
            <p:ph sz="quarter" idx="20" hasCustomPrompt="1"/>
          </p:nvPr>
        </p:nvSpPr>
        <p:spPr>
          <a:xfrm>
            <a:off x="8196157" y="1896332"/>
            <a:ext cx="2887820" cy="643025"/>
          </a:xfrm>
        </p:spPr>
        <p:txBody>
          <a:bodyPr/>
          <a:lstStyle>
            <a:lvl1pPr marL="0" indent="0" algn="ctr">
              <a:buNone/>
              <a:defRPr sz="2400" b="1">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7" name="Espace réservé du contenu 14">
            <a:extLst>
              <a:ext uri="{FF2B5EF4-FFF2-40B4-BE49-F238E27FC236}">
                <a16:creationId xmlns:a16="http://schemas.microsoft.com/office/drawing/2014/main" id="{56498A4B-CFC1-E11A-5FB5-BB331441EC5C}"/>
              </a:ext>
            </a:extLst>
          </p:cNvPr>
          <p:cNvSpPr>
            <a:spLocks noGrp="1"/>
          </p:cNvSpPr>
          <p:nvPr>
            <p:ph sz="quarter" idx="22" hasCustomPrompt="1"/>
          </p:nvPr>
        </p:nvSpPr>
        <p:spPr>
          <a:xfrm>
            <a:off x="8196157" y="5029910"/>
            <a:ext cx="2887820" cy="839448"/>
          </a:xfrm>
        </p:spPr>
        <p:txBody>
          <a:bodyPr/>
          <a:lstStyle>
            <a:lvl1pPr marL="0" indent="0" algn="ctr">
              <a:buNone/>
              <a:defRPr sz="1800" b="0">
                <a:solidFill>
                  <a:srgbClr val="114FA0"/>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8" name="Espace réservé du contenu 30">
            <a:extLst>
              <a:ext uri="{FF2B5EF4-FFF2-40B4-BE49-F238E27FC236}">
                <a16:creationId xmlns:a16="http://schemas.microsoft.com/office/drawing/2014/main" id="{6637EEC4-1C51-4E6D-C989-25C285887BE0}"/>
              </a:ext>
            </a:extLst>
          </p:cNvPr>
          <p:cNvSpPr>
            <a:spLocks noGrp="1"/>
          </p:cNvSpPr>
          <p:nvPr>
            <p:ph sz="quarter" idx="33" hasCustomPrompt="1"/>
          </p:nvPr>
        </p:nvSpPr>
        <p:spPr>
          <a:xfrm>
            <a:off x="1690741" y="2998128"/>
            <a:ext cx="1722382"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39" name="Espace réservé du contenu 30">
            <a:extLst>
              <a:ext uri="{FF2B5EF4-FFF2-40B4-BE49-F238E27FC236}">
                <a16:creationId xmlns:a16="http://schemas.microsoft.com/office/drawing/2014/main" id="{445E260B-F493-A6B3-6F3E-6FC967E89AC3}"/>
              </a:ext>
            </a:extLst>
          </p:cNvPr>
          <p:cNvSpPr>
            <a:spLocks noGrp="1"/>
          </p:cNvSpPr>
          <p:nvPr>
            <p:ph sz="quarter" idx="34" hasCustomPrompt="1"/>
          </p:nvPr>
        </p:nvSpPr>
        <p:spPr>
          <a:xfrm>
            <a:off x="1690741" y="4079546"/>
            <a:ext cx="1722382" cy="432014"/>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40" name="Espace réservé du contenu 30">
            <a:extLst>
              <a:ext uri="{FF2B5EF4-FFF2-40B4-BE49-F238E27FC236}">
                <a16:creationId xmlns:a16="http://schemas.microsoft.com/office/drawing/2014/main" id="{381B9222-1ABF-F076-6CA8-F51BDE307FA4}"/>
              </a:ext>
            </a:extLst>
          </p:cNvPr>
          <p:cNvSpPr>
            <a:spLocks noGrp="1"/>
          </p:cNvSpPr>
          <p:nvPr>
            <p:ph sz="quarter" idx="35" hasCustomPrompt="1"/>
          </p:nvPr>
        </p:nvSpPr>
        <p:spPr>
          <a:xfrm>
            <a:off x="5234808" y="2998128"/>
            <a:ext cx="1722382"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41" name="Espace réservé du contenu 30">
            <a:extLst>
              <a:ext uri="{FF2B5EF4-FFF2-40B4-BE49-F238E27FC236}">
                <a16:creationId xmlns:a16="http://schemas.microsoft.com/office/drawing/2014/main" id="{638ACABA-303D-5A4E-455C-A10A562A2D3A}"/>
              </a:ext>
            </a:extLst>
          </p:cNvPr>
          <p:cNvSpPr>
            <a:spLocks noGrp="1"/>
          </p:cNvSpPr>
          <p:nvPr>
            <p:ph sz="quarter" idx="36" hasCustomPrompt="1"/>
          </p:nvPr>
        </p:nvSpPr>
        <p:spPr>
          <a:xfrm>
            <a:off x="5234808" y="4079546"/>
            <a:ext cx="1722382" cy="432014"/>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42" name="Espace réservé du contenu 30">
            <a:extLst>
              <a:ext uri="{FF2B5EF4-FFF2-40B4-BE49-F238E27FC236}">
                <a16:creationId xmlns:a16="http://schemas.microsoft.com/office/drawing/2014/main" id="{FEB31580-A9B8-E6A8-1C84-FC98E64EA1D5}"/>
              </a:ext>
            </a:extLst>
          </p:cNvPr>
          <p:cNvSpPr>
            <a:spLocks noGrp="1"/>
          </p:cNvSpPr>
          <p:nvPr>
            <p:ph sz="quarter" idx="37" hasCustomPrompt="1"/>
          </p:nvPr>
        </p:nvSpPr>
        <p:spPr>
          <a:xfrm>
            <a:off x="8778876" y="2998128"/>
            <a:ext cx="1722382" cy="991447"/>
          </a:xfrm>
        </p:spPr>
        <p:txBody>
          <a:bodyPr/>
          <a:lstStyle>
            <a:lvl1pPr marL="0" indent="0" algn="ctr">
              <a:buNone/>
              <a:defRPr sz="80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43" name="Espace réservé du contenu 30">
            <a:extLst>
              <a:ext uri="{FF2B5EF4-FFF2-40B4-BE49-F238E27FC236}">
                <a16:creationId xmlns:a16="http://schemas.microsoft.com/office/drawing/2014/main" id="{0265D3CF-A8BA-565B-1416-8B2E2760AD03}"/>
              </a:ext>
            </a:extLst>
          </p:cNvPr>
          <p:cNvSpPr>
            <a:spLocks noGrp="1"/>
          </p:cNvSpPr>
          <p:nvPr>
            <p:ph sz="quarter" idx="38" hasCustomPrompt="1"/>
          </p:nvPr>
        </p:nvSpPr>
        <p:spPr>
          <a:xfrm>
            <a:off x="8778876" y="4079546"/>
            <a:ext cx="1722382" cy="432014"/>
          </a:xfrm>
        </p:spPr>
        <p:txBody>
          <a:bodyPr/>
          <a:lstStyle>
            <a:lvl1pPr marL="0" indent="0" algn="ctr">
              <a:buNone/>
              <a:defRPr sz="2400" b="0">
                <a:solidFill>
                  <a:schemeClr val="bg1"/>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pic>
        <p:nvPicPr>
          <p:cNvPr id="8" name="Image 7">
            <a:extLst>
              <a:ext uri="{FF2B5EF4-FFF2-40B4-BE49-F238E27FC236}">
                <a16:creationId xmlns:a16="http://schemas.microsoft.com/office/drawing/2014/main" id="{FC82B2E6-B6C7-7CB8-4962-A1F3BCB9A3D4}"/>
              </a:ext>
            </a:extLst>
          </p:cNvPr>
          <p:cNvPicPr>
            <a:picLocks noChangeAspect="1"/>
          </p:cNvPicPr>
          <p:nvPr userDrawn="1"/>
        </p:nvPicPr>
        <p:blipFill>
          <a:blip r:embed="rId2"/>
          <a:stretch>
            <a:fillRect/>
          </a:stretch>
        </p:blipFill>
        <p:spPr>
          <a:xfrm>
            <a:off x="509185" y="5958739"/>
            <a:ext cx="1945521" cy="964563"/>
          </a:xfrm>
          <a:prstGeom prst="rect">
            <a:avLst/>
          </a:prstGeom>
        </p:spPr>
      </p:pic>
    </p:spTree>
    <p:extLst>
      <p:ext uri="{BB962C8B-B14F-4D97-AF65-F5344CB8AC3E}">
        <p14:creationId xmlns:p14="http://schemas.microsoft.com/office/powerpoint/2010/main" val="3763699888"/>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xes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050F0-4F17-F811-B08E-E6380C6E18AC}"/>
              </a:ext>
            </a:extLst>
          </p:cNvPr>
          <p:cNvSpPr/>
          <p:nvPr userDrawn="1"/>
        </p:nvSpPr>
        <p:spPr>
          <a:xfrm>
            <a:off x="0" y="5648"/>
            <a:ext cx="12192000" cy="6852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2430D1-3171-4453-CD63-6A6AAF378EC2}"/>
              </a:ext>
            </a:extLst>
          </p:cNvPr>
          <p:cNvSpPr>
            <a:spLocks noGrp="1"/>
          </p:cNvSpPr>
          <p:nvPr>
            <p:ph type="title" hasCustomPrompt="1"/>
          </p:nvPr>
        </p:nvSpPr>
        <p:spPr>
          <a:xfrm>
            <a:off x="947738" y="736170"/>
            <a:ext cx="10296525" cy="699814"/>
          </a:xfrm>
        </p:spPr>
        <p:txBody>
          <a:bodyPr anchor="t"/>
          <a:lstStyle>
            <a:lvl1pPr>
              <a:defRPr>
                <a:solidFill>
                  <a:schemeClr val="bg1"/>
                </a:solidFill>
              </a:defRPr>
            </a:lvl1pPr>
          </a:lstStyle>
          <a:p>
            <a:pPr algn="ctr"/>
            <a:r>
              <a:rPr lang="en-GB" dirty="0"/>
              <a:t>TITLE</a:t>
            </a:r>
          </a:p>
        </p:txBody>
      </p:sp>
      <p:sp>
        <p:nvSpPr>
          <p:cNvPr id="7" name="Rounded Rectangle 2">
            <a:extLst>
              <a:ext uri="{FF2B5EF4-FFF2-40B4-BE49-F238E27FC236}">
                <a16:creationId xmlns:a16="http://schemas.microsoft.com/office/drawing/2014/main" id="{A8D21E5C-73E5-508F-526B-72E7751F1A9A}"/>
              </a:ext>
            </a:extLst>
          </p:cNvPr>
          <p:cNvSpPr/>
          <p:nvPr userDrawn="1"/>
        </p:nvSpPr>
        <p:spPr>
          <a:xfrm>
            <a:off x="947738" y="1659466"/>
            <a:ext cx="320838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a:extLst>
              <a:ext uri="{FF2B5EF4-FFF2-40B4-BE49-F238E27FC236}">
                <a16:creationId xmlns:a16="http://schemas.microsoft.com/office/drawing/2014/main" id="{09E68979-BD8F-2732-9A8F-48EEBCF8179C}"/>
              </a:ext>
            </a:extLst>
          </p:cNvPr>
          <p:cNvSpPr/>
          <p:nvPr userDrawn="1"/>
        </p:nvSpPr>
        <p:spPr>
          <a:xfrm>
            <a:off x="4491805" y="1659466"/>
            <a:ext cx="320838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4">
            <a:extLst>
              <a:ext uri="{FF2B5EF4-FFF2-40B4-BE49-F238E27FC236}">
                <a16:creationId xmlns:a16="http://schemas.microsoft.com/office/drawing/2014/main" id="{0821AEA1-4374-5514-8EF8-991C482AD79E}"/>
              </a:ext>
            </a:extLst>
          </p:cNvPr>
          <p:cNvSpPr/>
          <p:nvPr userDrawn="1"/>
        </p:nvSpPr>
        <p:spPr>
          <a:xfrm>
            <a:off x="8035873" y="1659466"/>
            <a:ext cx="3208389" cy="4361921"/>
          </a:xfrm>
          <a:prstGeom prst="roundRect">
            <a:avLst>
              <a:gd name="adj" fmla="val 27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3">
            <a:extLst>
              <a:ext uri="{FF2B5EF4-FFF2-40B4-BE49-F238E27FC236}">
                <a16:creationId xmlns:a16="http://schemas.microsoft.com/office/drawing/2014/main" id="{E1FEB144-60C4-8C40-09E9-3284A905D7BA}"/>
              </a:ext>
            </a:extLst>
          </p:cNvPr>
          <p:cNvSpPr/>
          <p:nvPr userDrawn="1"/>
        </p:nvSpPr>
        <p:spPr>
          <a:xfrm>
            <a:off x="1463028" y="2672161"/>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space réservé du contenu 14">
            <a:extLst>
              <a:ext uri="{FF2B5EF4-FFF2-40B4-BE49-F238E27FC236}">
                <a16:creationId xmlns:a16="http://schemas.microsoft.com/office/drawing/2014/main" id="{5F8CD119-ECC1-5DA9-2319-AEDD9DA5B347}"/>
              </a:ext>
            </a:extLst>
          </p:cNvPr>
          <p:cNvSpPr>
            <a:spLocks noGrp="1"/>
          </p:cNvSpPr>
          <p:nvPr>
            <p:ph sz="quarter" idx="12" hasCustomPrompt="1"/>
          </p:nvPr>
        </p:nvSpPr>
        <p:spPr>
          <a:xfrm>
            <a:off x="1108022" y="1896332"/>
            <a:ext cx="2887820" cy="643025"/>
          </a:xfrm>
        </p:spPr>
        <p:txBody>
          <a:bodyPr/>
          <a:lstStyle>
            <a:lvl1pPr marL="0" indent="0" algn="ctr">
              <a:buNone/>
              <a:defRPr sz="2400" b="1">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29" name="Espace réservé du contenu 14">
            <a:extLst>
              <a:ext uri="{FF2B5EF4-FFF2-40B4-BE49-F238E27FC236}">
                <a16:creationId xmlns:a16="http://schemas.microsoft.com/office/drawing/2014/main" id="{F3FA2C70-BEFD-DFB4-1B11-F90E0A7115FE}"/>
              </a:ext>
            </a:extLst>
          </p:cNvPr>
          <p:cNvSpPr>
            <a:spLocks noGrp="1"/>
          </p:cNvSpPr>
          <p:nvPr>
            <p:ph sz="quarter" idx="16" hasCustomPrompt="1"/>
          </p:nvPr>
        </p:nvSpPr>
        <p:spPr>
          <a:xfrm>
            <a:off x="1108022" y="5029910"/>
            <a:ext cx="2887820" cy="839448"/>
          </a:xfrm>
        </p:spPr>
        <p:txBody>
          <a:bodyPr/>
          <a:lstStyle>
            <a:lvl1pPr marL="0" indent="0" algn="ctr">
              <a:buNone/>
              <a:defRPr sz="1800" b="0">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0" name="Oval 13">
            <a:extLst>
              <a:ext uri="{FF2B5EF4-FFF2-40B4-BE49-F238E27FC236}">
                <a16:creationId xmlns:a16="http://schemas.microsoft.com/office/drawing/2014/main" id="{99AEC74D-7D04-4B70-482A-B1314E929CE2}"/>
              </a:ext>
            </a:extLst>
          </p:cNvPr>
          <p:cNvSpPr/>
          <p:nvPr userDrawn="1"/>
        </p:nvSpPr>
        <p:spPr>
          <a:xfrm>
            <a:off x="5007095" y="2672161"/>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contenu 14">
            <a:extLst>
              <a:ext uri="{FF2B5EF4-FFF2-40B4-BE49-F238E27FC236}">
                <a16:creationId xmlns:a16="http://schemas.microsoft.com/office/drawing/2014/main" id="{6D72FC44-47FB-9E84-6E25-58AF062BB618}"/>
              </a:ext>
            </a:extLst>
          </p:cNvPr>
          <p:cNvSpPr>
            <a:spLocks noGrp="1"/>
          </p:cNvSpPr>
          <p:nvPr>
            <p:ph sz="quarter" idx="17" hasCustomPrompt="1"/>
          </p:nvPr>
        </p:nvSpPr>
        <p:spPr>
          <a:xfrm>
            <a:off x="4652089" y="1896332"/>
            <a:ext cx="2887820" cy="643025"/>
          </a:xfrm>
        </p:spPr>
        <p:txBody>
          <a:bodyPr/>
          <a:lstStyle>
            <a:lvl1pPr marL="0" indent="0" algn="ctr">
              <a:buNone/>
              <a:defRPr sz="2400" b="1">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3" name="Espace réservé du contenu 14">
            <a:extLst>
              <a:ext uri="{FF2B5EF4-FFF2-40B4-BE49-F238E27FC236}">
                <a16:creationId xmlns:a16="http://schemas.microsoft.com/office/drawing/2014/main" id="{669C82F6-E859-CA8E-5D1D-B845739654F5}"/>
              </a:ext>
            </a:extLst>
          </p:cNvPr>
          <p:cNvSpPr>
            <a:spLocks noGrp="1"/>
          </p:cNvSpPr>
          <p:nvPr>
            <p:ph sz="quarter" idx="19" hasCustomPrompt="1"/>
          </p:nvPr>
        </p:nvSpPr>
        <p:spPr>
          <a:xfrm>
            <a:off x="4652089" y="5029910"/>
            <a:ext cx="2887820" cy="839448"/>
          </a:xfrm>
        </p:spPr>
        <p:txBody>
          <a:bodyPr/>
          <a:lstStyle>
            <a:lvl1pPr marL="0" indent="0" algn="ctr">
              <a:buNone/>
              <a:defRPr sz="1800" b="0">
                <a:solidFill>
                  <a:schemeClr val="bg1"/>
                </a:solidFill>
              </a:defRPr>
            </a:lvl1pPr>
            <a:lvl2pPr marL="742950" indent="-285750">
              <a:buFont typeface="Arial" panose="020B0604020202020204" pitchFamily="34" charset="0"/>
              <a:buChar char="•"/>
              <a:defRPr sz="1800"/>
            </a:lvl2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34" name="Oval 13">
            <a:extLst>
              <a:ext uri="{FF2B5EF4-FFF2-40B4-BE49-F238E27FC236}">
                <a16:creationId xmlns:a16="http://schemas.microsoft.com/office/drawing/2014/main" id="{AE74D33A-8AAC-D6A9-47A7-CA7512143290}"/>
              </a:ext>
            </a:extLst>
          </p:cNvPr>
          <p:cNvSpPr/>
          <p:nvPr userDrawn="1"/>
        </p:nvSpPr>
        <p:spPr>
          <a:xfrm>
            <a:off x="8551163" y="2672161"/>
            <a:ext cx="2177808" cy="217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space réservé du contenu 14">
            <a:extLst>
              <a:ext uri="{FF2B5EF4-FFF2-40B4-BE49-F238E27FC236}">
                <a16:creationId xmlns:a16="http://schemas.microsoft.com/office/drawing/2014/main" id="{F80F917B-819C-866C-E7C8-D993740F8FEE}"/>
              </a:ext>
            </a:extLst>
          </p:cNvPr>
          <p:cNvSpPr>
            <a:spLocks noGrp="1"/>
          </p:cNvSpPr>
          <p:nvPr>
            <p:ph sz="quarter" idx="20" hasCustomPrompt="1"/>
          </p:nvPr>
        </p:nvSpPr>
        <p:spPr>
          <a:xfrm>
            <a:off x="8196157" y="1896332"/>
            <a:ext cx="2887820" cy="643025"/>
          </a:xfrm>
        </p:spPr>
        <p:txBody>
          <a:bodyPr/>
          <a:lstStyle>
            <a:lvl1pPr marL="0" indent="0" algn="ctr">
              <a:buNone/>
              <a:defRPr sz="2400" b="1">
                <a:solidFill>
                  <a:schemeClr val="bg1"/>
                </a:solidFill>
              </a:defRPr>
            </a:lvl1pPr>
            <a:lvl2pPr marL="742950" indent="-285750">
              <a:buFont typeface="Arial" panose="020B0604020202020204" pitchFamily="34" charset="0"/>
              <a:buChar char="•"/>
              <a:defRPr sz="1800"/>
            </a:lvl2pPr>
          </a:lstStyle>
          <a:p>
            <a:pPr lvl="0"/>
            <a:r>
              <a:rPr lang="fr-FR" dirty="0" err="1"/>
              <a:t>Text</a:t>
            </a:r>
            <a:endParaRPr lang="fr-FR" dirty="0"/>
          </a:p>
        </p:txBody>
      </p:sp>
      <p:sp>
        <p:nvSpPr>
          <p:cNvPr id="37" name="Espace réservé du contenu 14">
            <a:extLst>
              <a:ext uri="{FF2B5EF4-FFF2-40B4-BE49-F238E27FC236}">
                <a16:creationId xmlns:a16="http://schemas.microsoft.com/office/drawing/2014/main" id="{56498A4B-CFC1-E11A-5FB5-BB331441EC5C}"/>
              </a:ext>
            </a:extLst>
          </p:cNvPr>
          <p:cNvSpPr>
            <a:spLocks noGrp="1"/>
          </p:cNvSpPr>
          <p:nvPr>
            <p:ph sz="quarter" idx="22" hasCustomPrompt="1"/>
          </p:nvPr>
        </p:nvSpPr>
        <p:spPr>
          <a:xfrm>
            <a:off x="8196157" y="5029910"/>
            <a:ext cx="2887820" cy="839448"/>
          </a:xfrm>
        </p:spPr>
        <p:txBody>
          <a:bodyPr/>
          <a:lstStyle>
            <a:lvl1pPr marL="0" indent="0" algn="ctr">
              <a:buNone/>
              <a:defRPr sz="1800" b="0">
                <a:solidFill>
                  <a:schemeClr val="bg1"/>
                </a:solidFill>
              </a:defRPr>
            </a:lvl1pPr>
            <a:lvl2pPr marL="742950" indent="-285750">
              <a:buFont typeface="Arial" panose="020B0604020202020204" pitchFamily="34" charset="0"/>
              <a:buChar char="•"/>
              <a:defRPr sz="1800"/>
            </a:lvl2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Text</a:t>
            </a:r>
            <a:endParaRPr lang="fr-FR" dirty="0"/>
          </a:p>
        </p:txBody>
      </p:sp>
      <p:sp>
        <p:nvSpPr>
          <p:cNvPr id="8" name="Espace réservé du contenu 30">
            <a:extLst>
              <a:ext uri="{FF2B5EF4-FFF2-40B4-BE49-F238E27FC236}">
                <a16:creationId xmlns:a16="http://schemas.microsoft.com/office/drawing/2014/main" id="{1B5819E9-0009-6457-BD4B-2001ACEC0DAB}"/>
              </a:ext>
            </a:extLst>
          </p:cNvPr>
          <p:cNvSpPr>
            <a:spLocks noGrp="1"/>
          </p:cNvSpPr>
          <p:nvPr>
            <p:ph sz="quarter" idx="33" hasCustomPrompt="1"/>
          </p:nvPr>
        </p:nvSpPr>
        <p:spPr>
          <a:xfrm>
            <a:off x="1690741" y="2998128"/>
            <a:ext cx="1722382"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11" name="Espace réservé du contenu 30">
            <a:extLst>
              <a:ext uri="{FF2B5EF4-FFF2-40B4-BE49-F238E27FC236}">
                <a16:creationId xmlns:a16="http://schemas.microsoft.com/office/drawing/2014/main" id="{A97958E6-3F8C-630B-3636-BB2E5A9D30F4}"/>
              </a:ext>
            </a:extLst>
          </p:cNvPr>
          <p:cNvSpPr>
            <a:spLocks noGrp="1"/>
          </p:cNvSpPr>
          <p:nvPr>
            <p:ph sz="quarter" idx="34" hasCustomPrompt="1"/>
          </p:nvPr>
        </p:nvSpPr>
        <p:spPr>
          <a:xfrm>
            <a:off x="1690741" y="4079546"/>
            <a:ext cx="1722382" cy="432014"/>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12" name="Espace réservé du contenu 30">
            <a:extLst>
              <a:ext uri="{FF2B5EF4-FFF2-40B4-BE49-F238E27FC236}">
                <a16:creationId xmlns:a16="http://schemas.microsoft.com/office/drawing/2014/main" id="{8180C347-7144-F252-6B9B-1CC53E7A829C}"/>
              </a:ext>
            </a:extLst>
          </p:cNvPr>
          <p:cNvSpPr>
            <a:spLocks noGrp="1"/>
          </p:cNvSpPr>
          <p:nvPr>
            <p:ph sz="quarter" idx="35" hasCustomPrompt="1"/>
          </p:nvPr>
        </p:nvSpPr>
        <p:spPr>
          <a:xfrm>
            <a:off x="5234808" y="2998128"/>
            <a:ext cx="1722382"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13" name="Espace réservé du contenu 30">
            <a:extLst>
              <a:ext uri="{FF2B5EF4-FFF2-40B4-BE49-F238E27FC236}">
                <a16:creationId xmlns:a16="http://schemas.microsoft.com/office/drawing/2014/main" id="{93878B71-7A55-117D-FEBE-9F751EFD678C}"/>
              </a:ext>
            </a:extLst>
          </p:cNvPr>
          <p:cNvSpPr>
            <a:spLocks noGrp="1"/>
          </p:cNvSpPr>
          <p:nvPr>
            <p:ph sz="quarter" idx="36" hasCustomPrompt="1"/>
          </p:nvPr>
        </p:nvSpPr>
        <p:spPr>
          <a:xfrm>
            <a:off x="5234808" y="4079546"/>
            <a:ext cx="1722382" cy="432014"/>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sp>
        <p:nvSpPr>
          <p:cNvPr id="14" name="Espace réservé du contenu 30">
            <a:extLst>
              <a:ext uri="{FF2B5EF4-FFF2-40B4-BE49-F238E27FC236}">
                <a16:creationId xmlns:a16="http://schemas.microsoft.com/office/drawing/2014/main" id="{06959E87-5F73-54EF-76FC-9754EB84CBB7}"/>
              </a:ext>
            </a:extLst>
          </p:cNvPr>
          <p:cNvSpPr>
            <a:spLocks noGrp="1"/>
          </p:cNvSpPr>
          <p:nvPr>
            <p:ph sz="quarter" idx="37" hasCustomPrompt="1"/>
          </p:nvPr>
        </p:nvSpPr>
        <p:spPr>
          <a:xfrm>
            <a:off x="8778876" y="2998128"/>
            <a:ext cx="1722382" cy="991447"/>
          </a:xfrm>
        </p:spPr>
        <p:txBody>
          <a:bodyPr/>
          <a:lstStyle>
            <a:lvl1pPr marL="0" indent="0" algn="ctr">
              <a:buNone/>
              <a:defRPr sz="80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a:t>XX</a:t>
            </a:r>
          </a:p>
        </p:txBody>
      </p:sp>
      <p:sp>
        <p:nvSpPr>
          <p:cNvPr id="15" name="Espace réservé du contenu 30">
            <a:extLst>
              <a:ext uri="{FF2B5EF4-FFF2-40B4-BE49-F238E27FC236}">
                <a16:creationId xmlns:a16="http://schemas.microsoft.com/office/drawing/2014/main" id="{2A36658E-C3B6-A80C-2060-4213CD5E53CB}"/>
              </a:ext>
            </a:extLst>
          </p:cNvPr>
          <p:cNvSpPr>
            <a:spLocks noGrp="1"/>
          </p:cNvSpPr>
          <p:nvPr>
            <p:ph sz="quarter" idx="38" hasCustomPrompt="1"/>
          </p:nvPr>
        </p:nvSpPr>
        <p:spPr>
          <a:xfrm>
            <a:off x="8778876" y="4079546"/>
            <a:ext cx="1722382" cy="432014"/>
          </a:xfrm>
        </p:spPr>
        <p:txBody>
          <a:bodyPr/>
          <a:lstStyle>
            <a:lvl1pPr marL="0" indent="0" algn="ctr">
              <a:buNone/>
              <a:defRPr sz="2400" b="0">
                <a:solidFill>
                  <a:srgbClr val="114FA0"/>
                </a:solidFill>
              </a:defRPr>
            </a:lvl1pPr>
            <a:lvl2pPr marL="457200" indent="0">
              <a:buNone/>
              <a:defRPr sz="2400">
                <a:solidFill>
                  <a:srgbClr val="114FA0"/>
                </a:solidFill>
              </a:defRPr>
            </a:lvl2pPr>
            <a:lvl3pPr marL="914400" indent="0">
              <a:buNone/>
              <a:defRPr sz="2400">
                <a:solidFill>
                  <a:srgbClr val="114FA0"/>
                </a:solidFill>
              </a:defRPr>
            </a:lvl3pPr>
            <a:lvl4pPr marL="1371600" indent="0">
              <a:buNone/>
              <a:defRPr sz="2400">
                <a:solidFill>
                  <a:srgbClr val="114FA0"/>
                </a:solidFill>
              </a:defRPr>
            </a:lvl4pPr>
            <a:lvl5pPr marL="1828800" indent="0">
              <a:buNone/>
              <a:defRPr sz="2400">
                <a:solidFill>
                  <a:srgbClr val="114FA0"/>
                </a:solidFill>
              </a:defRPr>
            </a:lvl5pPr>
          </a:lstStyle>
          <a:p>
            <a:pPr lvl="0"/>
            <a:r>
              <a:rPr lang="fr-FR" dirty="0" err="1"/>
              <a:t>Text</a:t>
            </a:r>
            <a:endParaRPr lang="fr-FR" dirty="0"/>
          </a:p>
        </p:txBody>
      </p:sp>
      <p:pic>
        <p:nvPicPr>
          <p:cNvPr id="20" name="Image 19">
            <a:extLst>
              <a:ext uri="{FF2B5EF4-FFF2-40B4-BE49-F238E27FC236}">
                <a16:creationId xmlns:a16="http://schemas.microsoft.com/office/drawing/2014/main" id="{CDBA91AA-A5D4-0BE1-5DBA-262AD93516F0}"/>
              </a:ext>
            </a:extLst>
          </p:cNvPr>
          <p:cNvPicPr>
            <a:picLocks noChangeAspect="1"/>
          </p:cNvPicPr>
          <p:nvPr userDrawn="1"/>
        </p:nvPicPr>
        <p:blipFill>
          <a:blip r:embed="rId2"/>
          <a:srcRect/>
          <a:stretch/>
        </p:blipFill>
        <p:spPr>
          <a:xfrm>
            <a:off x="509185" y="5958739"/>
            <a:ext cx="1945520" cy="964563"/>
          </a:xfrm>
          <a:prstGeom prst="rect">
            <a:avLst/>
          </a:prstGeom>
        </p:spPr>
      </p:pic>
    </p:spTree>
    <p:extLst>
      <p:ext uri="{BB962C8B-B14F-4D97-AF65-F5344CB8AC3E}">
        <p14:creationId xmlns:p14="http://schemas.microsoft.com/office/powerpoint/2010/main" val="781366902"/>
      </p:ext>
    </p:extLst>
  </p:cSld>
  <p:clrMapOvr>
    <a:masterClrMapping/>
  </p:clrMapOvr>
  <p:extLst>
    <p:ext uri="{DCECCB84-F9BA-43D5-87BE-67443E8EF086}">
      <p15:sldGuideLst xmlns:p15="http://schemas.microsoft.com/office/powerpoint/2012/main">
        <p15:guide id="1" pos="2842" userDrawn="1">
          <p15:clr>
            <a:srgbClr val="FBAE40"/>
          </p15:clr>
        </p15:guide>
        <p15:guide id="2" pos="30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EABB76-2C0D-D647-A157-3E2411412D9C}"/>
              </a:ext>
            </a:extLst>
          </p:cNvPr>
          <p:cNvSpPr>
            <a:spLocks noGrp="1"/>
          </p:cNvSpPr>
          <p:nvPr>
            <p:ph type="body" idx="1"/>
          </p:nvPr>
        </p:nvSpPr>
        <p:spPr>
          <a:xfrm>
            <a:off x="947738" y="1825625"/>
            <a:ext cx="10296525"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F22AFFA-B5AA-7945-B6E2-90F8496D1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7020A-098E-1147-A676-4CB7AACEB201}" type="datetimeFigureOut">
              <a:rPr lang="en-GB" smtClean="0"/>
              <a:t>10/05/2023</a:t>
            </a:fld>
            <a:endParaRPr lang="en-GB"/>
          </a:p>
        </p:txBody>
      </p:sp>
      <p:sp>
        <p:nvSpPr>
          <p:cNvPr id="6" name="Slide Number Placeholder 5">
            <a:extLst>
              <a:ext uri="{FF2B5EF4-FFF2-40B4-BE49-F238E27FC236}">
                <a16:creationId xmlns:a16="http://schemas.microsoft.com/office/drawing/2014/main" id="{DEEECE7F-D315-014E-AD58-6C1227A9D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B47B-D32B-C441-B6D4-EE3F7175CE29}" type="slidenum">
              <a:rPr lang="en-GB" smtClean="0"/>
              <a:t>‹#›</a:t>
            </a:fld>
            <a:endParaRPr lang="en-GB"/>
          </a:p>
        </p:txBody>
      </p:sp>
      <p:sp>
        <p:nvSpPr>
          <p:cNvPr id="7" name="Title Placeholder 6">
            <a:extLst>
              <a:ext uri="{FF2B5EF4-FFF2-40B4-BE49-F238E27FC236}">
                <a16:creationId xmlns:a16="http://schemas.microsoft.com/office/drawing/2014/main" id="{248D1368-80EC-0643-89DA-6990B3205C86}"/>
              </a:ext>
            </a:extLst>
          </p:cNvPr>
          <p:cNvSpPr>
            <a:spLocks noGrp="1"/>
          </p:cNvSpPr>
          <p:nvPr>
            <p:ph type="title"/>
          </p:nvPr>
        </p:nvSpPr>
        <p:spPr>
          <a:xfrm>
            <a:off x="947738" y="365125"/>
            <a:ext cx="10296525" cy="1325563"/>
          </a:xfrm>
          <a:prstGeom prst="rect">
            <a:avLst/>
          </a:prstGeom>
        </p:spPr>
        <p:txBody>
          <a:bodyPr vert="horz" lIns="91440" tIns="45720" rIns="91440" bIns="45720" rtlCol="0" anchor="ctr">
            <a:normAutofit/>
          </a:bodyPr>
          <a:lstStyle/>
          <a:p>
            <a:r>
              <a:rPr lang="en-GB" dirty="0"/>
              <a:t>CLICK TO EDIT MASTER TITLE STYLE</a:t>
            </a:r>
          </a:p>
        </p:txBody>
      </p:sp>
      <p:sp>
        <p:nvSpPr>
          <p:cNvPr id="8" name="Footer Placeholder 7">
            <a:extLst>
              <a:ext uri="{FF2B5EF4-FFF2-40B4-BE49-F238E27FC236}">
                <a16:creationId xmlns:a16="http://schemas.microsoft.com/office/drawing/2014/main" id="{9CDE5E60-CF6E-9846-85E3-5A96F5B2F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04114521"/>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60" r:id="rId3"/>
    <p:sldLayoutId id="2147483664" r:id="rId4"/>
    <p:sldLayoutId id="2147483671" r:id="rId5"/>
    <p:sldLayoutId id="2147483667" r:id="rId6"/>
    <p:sldLayoutId id="2147483662" r:id="rId7"/>
    <p:sldLayoutId id="2147483668" r:id="rId8"/>
    <p:sldLayoutId id="2147483669" r:id="rId9"/>
    <p:sldLayoutId id="2147483670" r:id="rId10"/>
    <p:sldLayoutId id="2147483663" r:id="rId11"/>
    <p:sldLayoutId id="2147483665" r:id="rId12"/>
    <p:sldLayoutId id="2147483666" r:id="rId13"/>
    <p:sldLayoutId id="2147483655" r:id="rId14"/>
    <p:sldLayoutId id="2147483654" r:id="rId15"/>
    <p:sldLayoutId id="2147483675" r:id="rId16"/>
  </p:sldLayoutIdLst>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97" userDrawn="1">
          <p15:clr>
            <a:srgbClr val="F26B43"/>
          </p15:clr>
        </p15:guide>
        <p15:guide id="3" pos="7083" userDrawn="1">
          <p15:clr>
            <a:srgbClr val="F26B43"/>
          </p15:clr>
        </p15:guide>
        <p15:guide id="5" orient="horz" pos="527" userDrawn="1">
          <p15:clr>
            <a:srgbClr val="F26B43"/>
          </p15:clr>
        </p15:guide>
        <p15:guide id="6"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mtu.gov.ua/news/34185.html" TargetMode="External"/><Relationship Id="rId2" Type="http://schemas.openxmlformats.org/officeDocument/2006/relationships/hyperlink" Target="https://zakon.rada.gov.ua/laws/show/z1681-22#Text" TargetMode="External"/><Relationship Id="rId1" Type="http://schemas.openxmlformats.org/officeDocument/2006/relationships/slideLayout" Target="../slideLayouts/slideLayout14.xml"/><Relationship Id="rId5" Type="http://schemas.openxmlformats.org/officeDocument/2006/relationships/hyperlink" Target="https://infoupbee.blogspot.com/" TargetMode="External"/><Relationship Id="rId4" Type="http://schemas.openxmlformats.org/officeDocument/2006/relationships/hyperlink" Target="https://europa.eu/!bwCgp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04" name="Google Shape;104;p17"/>
          <p:cNvSpPr txBox="1"/>
          <p:nvPr/>
        </p:nvSpPr>
        <p:spPr>
          <a:xfrm>
            <a:off x="-2" y="-48903"/>
            <a:ext cx="12192000" cy="6858000"/>
          </a:xfrm>
          <a:prstGeom prst="rect">
            <a:avLst/>
          </a:prstGeom>
          <a:solidFill>
            <a:srgbClr val="FFFFFF">
              <a:alpha val="82750"/>
            </a:srgbClr>
          </a:solidFill>
          <a:ln>
            <a:noFill/>
          </a:ln>
        </p:spPr>
        <p:txBody>
          <a:bodyPr spcFirstLastPara="1" wrap="square" lIns="121900" tIns="60933" rIns="121900" bIns="60933" anchor="t" anchorCtr="0">
            <a:normAutofit/>
          </a:bodyPr>
          <a:lstStyle/>
          <a:p>
            <a:pPr marL="304792" indent="-196422">
              <a:lnSpc>
                <a:spcPct val="90000"/>
              </a:lnSpc>
              <a:buClr>
                <a:srgbClr val="0051A5"/>
              </a:buClr>
              <a:buSzPts val="1280"/>
            </a:pPr>
            <a:endParaRPr sz="2133">
              <a:solidFill>
                <a:srgbClr val="44546A"/>
              </a:solidFill>
              <a:latin typeface="Arial"/>
              <a:ea typeface="Arial"/>
              <a:cs typeface="Arial"/>
              <a:sym typeface="Arial"/>
            </a:endParaRPr>
          </a:p>
          <a:p>
            <a:pPr>
              <a:lnSpc>
                <a:spcPct val="90000"/>
              </a:lnSpc>
              <a:spcBef>
                <a:spcPts val="1333"/>
              </a:spcBef>
              <a:buClr>
                <a:srgbClr val="0051A5"/>
              </a:buClr>
              <a:buSzPts val="1280"/>
            </a:pPr>
            <a:endParaRPr sz="2133">
              <a:solidFill>
                <a:srgbClr val="44546A"/>
              </a:solidFill>
              <a:latin typeface="Arial"/>
              <a:ea typeface="Arial"/>
              <a:cs typeface="Arial"/>
              <a:sym typeface="Arial"/>
            </a:endParaRPr>
          </a:p>
        </p:txBody>
      </p:sp>
      <p:sp>
        <p:nvSpPr>
          <p:cNvPr id="106" name="Google Shape;106;p17"/>
          <p:cNvSpPr/>
          <p:nvPr/>
        </p:nvSpPr>
        <p:spPr>
          <a:xfrm>
            <a:off x="9409113" y="6005513"/>
            <a:ext cx="522400" cy="1364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800"/>
            </a:pPr>
            <a:endParaRPr sz="1067">
              <a:solidFill>
                <a:schemeClr val="dk1"/>
              </a:solidFill>
              <a:latin typeface="Calibri"/>
              <a:ea typeface="Calibri"/>
              <a:cs typeface="Calibri"/>
              <a:sym typeface="Calibri"/>
            </a:endParaRPr>
          </a:p>
        </p:txBody>
      </p:sp>
      <p:sp>
        <p:nvSpPr>
          <p:cNvPr id="107" name="Google Shape;107;p17"/>
          <p:cNvSpPr/>
          <p:nvPr/>
        </p:nvSpPr>
        <p:spPr>
          <a:xfrm>
            <a:off x="8570913" y="6005513"/>
            <a:ext cx="538400" cy="2732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800"/>
            </a:pPr>
            <a:endParaRPr sz="1067">
              <a:solidFill>
                <a:schemeClr val="dk1"/>
              </a:solidFill>
              <a:latin typeface="Calibri"/>
              <a:ea typeface="Calibri"/>
              <a:cs typeface="Calibri"/>
              <a:sym typeface="Calibri"/>
            </a:endParaRPr>
          </a:p>
        </p:txBody>
      </p:sp>
      <p:sp>
        <p:nvSpPr>
          <p:cNvPr id="110" name="Google Shape;110;p17"/>
          <p:cNvSpPr/>
          <p:nvPr/>
        </p:nvSpPr>
        <p:spPr>
          <a:xfrm>
            <a:off x="2279651" y="6051551"/>
            <a:ext cx="273200" cy="1364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800"/>
            </a:pPr>
            <a:endParaRPr sz="1067">
              <a:solidFill>
                <a:schemeClr val="dk1"/>
              </a:solidFill>
              <a:latin typeface="Calibri"/>
              <a:ea typeface="Calibri"/>
              <a:cs typeface="Calibri"/>
              <a:sym typeface="Calibri"/>
            </a:endParaRPr>
          </a:p>
        </p:txBody>
      </p:sp>
      <p:sp>
        <p:nvSpPr>
          <p:cNvPr id="111" name="Google Shape;111;p17"/>
          <p:cNvSpPr/>
          <p:nvPr/>
        </p:nvSpPr>
        <p:spPr>
          <a:xfrm>
            <a:off x="3594101" y="3871913"/>
            <a:ext cx="320800" cy="136400"/>
          </a:xfrm>
          <a:prstGeom prst="rect">
            <a:avLst/>
          </a:prstGeom>
          <a:noFill/>
          <a:ln>
            <a:noFill/>
          </a:ln>
        </p:spPr>
        <p:txBody>
          <a:bodyPr spcFirstLastPara="1" wrap="square" lIns="15867" tIns="0" rIns="15867" bIns="0" anchor="b" anchorCtr="0">
            <a:noAutofit/>
          </a:bodyPr>
          <a:lstStyle/>
          <a:p>
            <a:pPr algn="ctr">
              <a:lnSpc>
                <a:spcPct val="90000"/>
              </a:lnSpc>
              <a:buClr>
                <a:schemeClr val="dk1"/>
              </a:buClr>
              <a:buSzPts val="800"/>
            </a:pPr>
            <a:endParaRPr sz="1067">
              <a:solidFill>
                <a:schemeClr val="dk1"/>
              </a:solidFill>
              <a:latin typeface="Calibri"/>
              <a:ea typeface="Calibri"/>
              <a:cs typeface="Calibri"/>
              <a:sym typeface="Calibri"/>
            </a:endParaRPr>
          </a:p>
        </p:txBody>
      </p:sp>
      <p:cxnSp>
        <p:nvCxnSpPr>
          <p:cNvPr id="112" name="Google Shape;112;p17"/>
          <p:cNvCxnSpPr/>
          <p:nvPr/>
        </p:nvCxnSpPr>
        <p:spPr>
          <a:xfrm flipH="1">
            <a:off x="2756985" y="2374710"/>
            <a:ext cx="22800" cy="3162000"/>
          </a:xfrm>
          <a:prstGeom prst="straightConnector1">
            <a:avLst/>
          </a:prstGeom>
          <a:noFill/>
          <a:ln w="19050" cap="flat" cmpd="sng">
            <a:solidFill>
              <a:schemeClr val="lt1"/>
            </a:solidFill>
            <a:prstDash val="solid"/>
            <a:miter lim="800000"/>
            <a:headEnd type="none" w="sm" len="sm"/>
            <a:tailEnd type="none" w="sm" len="sm"/>
          </a:ln>
        </p:spPr>
      </p:cxn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04661"/>
            <a:ext cx="12191999" cy="3121684"/>
          </a:xfrm>
          <a:prstGeom prst="rect">
            <a:avLst/>
          </a:prstGeom>
        </p:spPr>
      </p:pic>
      <p:sp>
        <p:nvSpPr>
          <p:cNvPr id="22" name="Title 1"/>
          <p:cNvSpPr txBox="1">
            <a:spLocks/>
          </p:cNvSpPr>
          <p:nvPr/>
        </p:nvSpPr>
        <p:spPr>
          <a:xfrm>
            <a:off x="515992" y="4074405"/>
            <a:ext cx="5187224" cy="613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2400" dirty="0">
                <a:latin typeface="Poppins" panose="020B0604020202020204" charset="0"/>
                <a:cs typeface="Poppins" panose="020B0604020202020204" charset="0"/>
              </a:rPr>
              <a:t>EIB support to Ukraine’s municipal infrastructure</a:t>
            </a:r>
          </a:p>
        </p:txBody>
      </p:sp>
      <p:pic>
        <p:nvPicPr>
          <p:cNvPr id="12" name="Image 3">
            <a:extLst>
              <a:ext uri="{FF2B5EF4-FFF2-40B4-BE49-F238E27FC236}">
                <a16:creationId xmlns:a16="http://schemas.microsoft.com/office/drawing/2014/main" id="{0A101CCA-4181-4E15-BF5C-8F32743B49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6472" y="-66092"/>
            <a:ext cx="4461163" cy="1564358"/>
          </a:xfrm>
          <a:prstGeom prst="rect">
            <a:avLst/>
          </a:prstGeom>
        </p:spPr>
      </p:pic>
      <p:sp>
        <p:nvSpPr>
          <p:cNvPr id="2" name="Title 1">
            <a:extLst>
              <a:ext uri="{FF2B5EF4-FFF2-40B4-BE49-F238E27FC236}">
                <a16:creationId xmlns:a16="http://schemas.microsoft.com/office/drawing/2014/main" id="{4CAC89FA-6A5D-B7D3-C477-C99DEFB93981}"/>
              </a:ext>
            </a:extLst>
          </p:cNvPr>
          <p:cNvSpPr txBox="1">
            <a:spLocks/>
          </p:cNvSpPr>
          <p:nvPr/>
        </p:nvSpPr>
        <p:spPr>
          <a:xfrm>
            <a:off x="442148" y="6365421"/>
            <a:ext cx="5187224" cy="613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000" b="0" dirty="0">
                <a:latin typeface="Poppins" panose="020B0604020202020204" charset="0"/>
                <a:cs typeface="Poppins" panose="020B0604020202020204" charset="0"/>
              </a:rPr>
              <a:t>Covenant of Mayors in Ukraine 10 May 2023</a:t>
            </a:r>
          </a:p>
        </p:txBody>
      </p:sp>
    </p:spTree>
    <p:extLst>
      <p:ext uri="{BB962C8B-B14F-4D97-AF65-F5344CB8AC3E}">
        <p14:creationId xmlns:p14="http://schemas.microsoft.com/office/powerpoint/2010/main" val="349369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B8B2-60B6-EC6E-9F9A-7DDAE54E0B05}"/>
              </a:ext>
            </a:extLst>
          </p:cNvPr>
          <p:cNvSpPr>
            <a:spLocks noGrp="1"/>
          </p:cNvSpPr>
          <p:nvPr>
            <p:ph type="title"/>
          </p:nvPr>
        </p:nvSpPr>
        <p:spPr>
          <a:xfrm>
            <a:off x="775386" y="254506"/>
            <a:ext cx="10515600" cy="706714"/>
          </a:xfrm>
        </p:spPr>
        <p:txBody>
          <a:bodyPr>
            <a:noAutofit/>
          </a:bodyPr>
          <a:lstStyle/>
          <a:p>
            <a:pPr>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UPBEE : Call for Proposals until 3</a:t>
            </a:r>
            <a:r>
              <a:rPr lang="en-GB" sz="2800" b="1" baseline="30000" dirty="0">
                <a:solidFill>
                  <a:srgbClr val="C00000"/>
                </a:solidFill>
                <a:latin typeface="Helvetica" pitchFamily="2" charset="0"/>
                <a:ea typeface="+mn-ea"/>
                <a:cs typeface="+mn-cs"/>
              </a:rPr>
              <a:t>rd</a:t>
            </a:r>
            <a:r>
              <a:rPr lang="en-GB" sz="2800" b="1" dirty="0">
                <a:solidFill>
                  <a:srgbClr val="C00000"/>
                </a:solidFill>
                <a:latin typeface="Helvetica" pitchFamily="2" charset="0"/>
                <a:ea typeface="+mn-ea"/>
                <a:cs typeface="+mn-cs"/>
              </a:rPr>
              <a:t> June 2023</a:t>
            </a:r>
            <a:endParaRPr lang="en-UA" sz="2800" b="1" dirty="0">
              <a:solidFill>
                <a:srgbClr val="C00000"/>
              </a:solidFill>
              <a:latin typeface="Helvetica" pitchFamily="2" charset="0"/>
              <a:ea typeface="+mn-ea"/>
              <a:cs typeface="+mn-cs"/>
            </a:endParaRPr>
          </a:p>
        </p:txBody>
      </p:sp>
      <p:sp>
        <p:nvSpPr>
          <p:cNvPr id="3" name="Content Placeholder 2">
            <a:extLst>
              <a:ext uri="{FF2B5EF4-FFF2-40B4-BE49-F238E27FC236}">
                <a16:creationId xmlns:a16="http://schemas.microsoft.com/office/drawing/2014/main" id="{891BC778-0D92-653A-CFD2-8A4B1ED28559}"/>
              </a:ext>
            </a:extLst>
          </p:cNvPr>
          <p:cNvSpPr txBox="1">
            <a:spLocks/>
          </p:cNvSpPr>
          <p:nvPr/>
        </p:nvSpPr>
        <p:spPr>
          <a:xfrm>
            <a:off x="636049" y="961220"/>
            <a:ext cx="10389972" cy="29783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ü"/>
            </a:pPr>
            <a:r>
              <a:rPr lang="en-GB" sz="1800" dirty="0">
                <a:latin typeface="Helvetica" panose="020B0604020202020204" pitchFamily="34" charset="0"/>
                <a:ea typeface="Calibri" panose="020F0502020204030204" pitchFamily="34" charset="0"/>
                <a:cs typeface="Arial" panose="020B0604020202020204" pitchFamily="34" charset="0"/>
              </a:rPr>
              <a:t>Call for Proposals to cities/</a:t>
            </a:r>
            <a:r>
              <a:rPr lang="en-GB" sz="1800" dirty="0" err="1">
                <a:latin typeface="Helvetica" panose="020B0604020202020204" pitchFamily="34" charset="0"/>
                <a:ea typeface="Calibri" panose="020F0502020204030204" pitchFamily="34" charset="0"/>
                <a:cs typeface="Arial" panose="020B0604020202020204" pitchFamily="34" charset="0"/>
              </a:rPr>
              <a:t>hromadas</a:t>
            </a:r>
            <a:r>
              <a:rPr lang="en-GB" sz="1800" dirty="0">
                <a:latin typeface="Helvetica" panose="020B0604020202020204" pitchFamily="34" charset="0"/>
                <a:ea typeface="Calibri" panose="020F0502020204030204" pitchFamily="34" charset="0"/>
                <a:cs typeface="Arial" panose="020B0604020202020204" pitchFamily="34" charset="0"/>
              </a:rPr>
              <a:t> </a:t>
            </a:r>
            <a:r>
              <a:rPr lang="en-GB" sz="1800" dirty="0">
                <a:solidFill>
                  <a:srgbClr val="0070C0"/>
                </a:solidFill>
                <a:latin typeface="Helvetica" panose="020B0604020202020204" pitchFamily="34" charset="0"/>
                <a:ea typeface="Calibri" panose="020F0502020204030204" pitchFamily="34" charset="0"/>
                <a:cs typeface="Arial" panose="020B0604020202020204" pitchFamily="34" charset="0"/>
              </a:rPr>
              <a:t>now</a:t>
            </a:r>
            <a:r>
              <a:rPr lang="en-GB" sz="1800" dirty="0">
                <a:latin typeface="Helvetica" panose="020B0604020202020204" pitchFamily="34" charset="0"/>
                <a:ea typeface="Calibri" panose="020F0502020204030204" pitchFamily="34" charset="0"/>
                <a:cs typeface="Arial" panose="020B0604020202020204" pitchFamily="34" charset="0"/>
              </a:rPr>
              <a:t> </a:t>
            </a:r>
            <a:r>
              <a:rPr lang="en-GB" sz="1800" b="1" dirty="0">
                <a:latin typeface="Helvetica" panose="020B0604020202020204" pitchFamily="34" charset="0"/>
                <a:ea typeface="Calibri" panose="020F0502020204030204" pitchFamily="34" charset="0"/>
                <a:cs typeface="Arial" panose="020B0604020202020204" pitchFamily="34" charset="0"/>
              </a:rPr>
              <a:t>until </a:t>
            </a:r>
            <a:r>
              <a:rPr lang="en-GB" sz="1800" b="1" dirty="0">
                <a:solidFill>
                  <a:schemeClr val="accent1"/>
                </a:solidFill>
                <a:latin typeface="Helvetica" panose="020B0604020202020204" pitchFamily="34" charset="0"/>
                <a:ea typeface="Calibri" panose="020F0502020204030204" pitchFamily="34" charset="0"/>
                <a:cs typeface="Arial" panose="020B0604020202020204" pitchFamily="34" charset="0"/>
              </a:rPr>
              <a:t>3</a:t>
            </a:r>
            <a:r>
              <a:rPr lang="en-GB" sz="1800" b="1" baseline="30000" dirty="0">
                <a:solidFill>
                  <a:schemeClr val="accent1"/>
                </a:solidFill>
                <a:latin typeface="Helvetica" panose="020B0604020202020204" pitchFamily="34" charset="0"/>
                <a:ea typeface="Calibri" panose="020F0502020204030204" pitchFamily="34" charset="0"/>
                <a:cs typeface="Arial" panose="020B0604020202020204" pitchFamily="34" charset="0"/>
              </a:rPr>
              <a:t>rd</a:t>
            </a:r>
            <a:r>
              <a:rPr lang="en-GB" sz="1800" b="1" dirty="0">
                <a:solidFill>
                  <a:schemeClr val="accent1"/>
                </a:solidFill>
                <a:latin typeface="Helvetica" panose="020B0604020202020204" pitchFamily="34" charset="0"/>
                <a:ea typeface="Calibri" panose="020F0502020204030204" pitchFamily="34" charset="0"/>
                <a:cs typeface="Arial" panose="020B0604020202020204" pitchFamily="34" charset="0"/>
              </a:rPr>
              <a:t> June 2023</a:t>
            </a:r>
            <a:r>
              <a:rPr lang="en-GB" sz="1800" dirty="0">
                <a:solidFill>
                  <a:schemeClr val="accent1"/>
                </a:solidFill>
                <a:latin typeface="Helvetica" panose="020B0604020202020204" pitchFamily="34" charset="0"/>
                <a:ea typeface="Calibri" panose="020F0502020204030204" pitchFamily="34" charset="0"/>
                <a:cs typeface="Arial" panose="020B0604020202020204" pitchFamily="34" charset="0"/>
              </a:rPr>
              <a:t>: </a:t>
            </a:r>
            <a:r>
              <a:rPr lang="en-GB" sz="1800" dirty="0">
                <a:latin typeface="Helvetica" panose="020B0604020202020204" pitchFamily="34" charset="0"/>
                <a:hlinkClick r:id="rId2"/>
              </a:rPr>
              <a:t>On approval of the Selection Procedure... | dated 29.11.2022 No 228 (rada.gov.ua)</a:t>
            </a:r>
            <a:endParaRPr lang="en-GB" sz="1800" dirty="0">
              <a:solidFill>
                <a:schemeClr val="accent1"/>
              </a:solidFill>
              <a:latin typeface="Helvetica" panose="020B0604020202020204" pitchFamily="34" charset="0"/>
              <a:ea typeface="Calibri" panose="020F0502020204030204" pitchFamily="34" charset="0"/>
              <a:cs typeface="Arial" panose="020B0604020202020204" pitchFamily="34" charset="0"/>
            </a:endParaRPr>
          </a:p>
          <a:p>
            <a:pPr>
              <a:lnSpc>
                <a:spcPct val="120000"/>
              </a:lnSpc>
              <a:buFont typeface="Wingdings" pitchFamily="2" charset="2"/>
              <a:buChar char="ü"/>
            </a:pPr>
            <a:r>
              <a:rPr lang="en-GB" sz="1800" dirty="0">
                <a:latin typeface="Helvetica" panose="020B0604020202020204" pitchFamily="34" charset="0"/>
                <a:ea typeface="Calibri" panose="020F0502020204030204" pitchFamily="34" charset="0"/>
                <a:cs typeface="Arial" panose="020B0604020202020204" pitchFamily="34" charset="0"/>
              </a:rPr>
              <a:t>Training on the ministry web site: </a:t>
            </a:r>
            <a:r>
              <a:rPr lang="en-GB" sz="1800" dirty="0">
                <a:solidFill>
                  <a:schemeClr val="accent1"/>
                </a:solidFill>
                <a:latin typeface="Helvetica"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https://mtu.gov.ua/news/34185.html</a:t>
            </a:r>
            <a:endParaRPr lang="en-GB" sz="1800" dirty="0">
              <a:solidFill>
                <a:schemeClr val="accent1"/>
              </a:solidFill>
              <a:latin typeface="Helvetica" panose="020B0604020202020204" pitchFamily="34" charset="0"/>
              <a:ea typeface="Calibri" panose="020F0502020204030204" pitchFamily="34" charset="0"/>
              <a:cs typeface="Arial" panose="020B0604020202020204" pitchFamily="34" charset="0"/>
            </a:endParaRPr>
          </a:p>
          <a:p>
            <a:pPr>
              <a:lnSpc>
                <a:spcPct val="120000"/>
              </a:lnSpc>
              <a:buFont typeface="Wingdings" pitchFamily="2" charset="2"/>
              <a:buChar char="ü"/>
            </a:pPr>
            <a:r>
              <a:rPr lang="en-GB" sz="1800" dirty="0">
                <a:latin typeface="Helvetica" panose="020B0604020202020204" pitchFamily="34" charset="0"/>
                <a:cs typeface="Arial" panose="020B0604020202020204" pitchFamily="34" charset="0"/>
              </a:rPr>
              <a:t>EU Press release : </a:t>
            </a:r>
            <a:r>
              <a:rPr lang="en-GB" sz="1800" dirty="0">
                <a:solidFill>
                  <a:schemeClr val="accent1"/>
                </a:solidFill>
                <a:latin typeface="Helvetica" panose="020B0604020202020204" pitchFamily="34" charset="0"/>
                <a:hlinkClick r:id="rId4">
                  <a:extLst>
                    <a:ext uri="{A12FA001-AC4F-418D-AE19-62706E023703}">
                      <ahyp:hlinkClr xmlns:ahyp="http://schemas.microsoft.com/office/drawing/2018/hyperlinkcolor" val="tx"/>
                    </a:ext>
                  </a:extLst>
                </a:hlinkClick>
              </a:rPr>
              <a:t>https://europa.eu/!bwCgpT</a:t>
            </a:r>
            <a:r>
              <a:rPr lang="en-GB" sz="1800" dirty="0">
                <a:solidFill>
                  <a:schemeClr val="accent1"/>
                </a:solidFill>
                <a:latin typeface="Helvetica" panose="020B0604020202020204" pitchFamily="34" charset="0"/>
              </a:rPr>
              <a:t> </a:t>
            </a:r>
          </a:p>
          <a:p>
            <a:pPr>
              <a:lnSpc>
                <a:spcPct val="120000"/>
              </a:lnSpc>
              <a:buFont typeface="Wingdings" pitchFamily="2" charset="2"/>
              <a:buChar char="ü"/>
            </a:pPr>
            <a:r>
              <a:rPr lang="en-GB" sz="1800" dirty="0">
                <a:latin typeface="Helvetica" panose="020B0604020202020204" pitchFamily="34" charset="0"/>
              </a:rPr>
              <a:t>Blog: </a:t>
            </a:r>
            <a:r>
              <a:rPr lang="az-Cyrl-AZ" sz="1600" dirty="0">
                <a:solidFill>
                  <a:schemeClr val="accent1"/>
                </a:solidFill>
                <a:latin typeface="Helvetica" panose="020B0604020202020204" pitchFamily="34" charset="0"/>
                <a:hlinkClick r:id="rId5">
                  <a:extLst>
                    <a:ext uri="{A12FA001-AC4F-418D-AE19-62706E023703}">
                      <ahyp:hlinkClr xmlns:ahyp="http://schemas.microsoft.com/office/drawing/2018/hyperlinkcolor" val="tx"/>
                    </a:ext>
                  </a:extLst>
                </a:hlinkClick>
              </a:rPr>
              <a:t>Програма "Енергоефективність громадських будівель в Україні" (</a:t>
            </a:r>
            <a:r>
              <a:rPr lang="en-GB" sz="1600" dirty="0">
                <a:solidFill>
                  <a:schemeClr val="accent1"/>
                </a:solidFill>
                <a:latin typeface="Helvetica" panose="020B0604020202020204" pitchFamily="34" charset="0"/>
                <a:hlinkClick r:id="rId5">
                  <a:extLst>
                    <a:ext uri="{A12FA001-AC4F-418D-AE19-62706E023703}">
                      <ahyp:hlinkClr xmlns:ahyp="http://schemas.microsoft.com/office/drawing/2018/hyperlinkcolor" val="tx"/>
                    </a:ext>
                  </a:extLst>
                </a:hlinkClick>
              </a:rPr>
              <a:t>infoupbee.blogspot.com)</a:t>
            </a:r>
            <a:endParaRPr lang="en-GB" sz="1600" dirty="0">
              <a:solidFill>
                <a:schemeClr val="accent1"/>
              </a:solidFill>
              <a:latin typeface="Helvetica" panose="020B0604020202020204" pitchFamily="34" charset="0"/>
            </a:endParaRPr>
          </a:p>
          <a:p>
            <a:pPr>
              <a:lnSpc>
                <a:spcPct val="120000"/>
              </a:lnSpc>
              <a:buFont typeface="Wingdings" pitchFamily="2" charset="2"/>
              <a:buChar char="ü"/>
            </a:pPr>
            <a:r>
              <a:rPr lang="en-GB" sz="1800" dirty="0">
                <a:latin typeface="Helvetica" panose="020B0604020202020204" pitchFamily="34" charset="0"/>
              </a:rPr>
              <a:t>Additional information can be obtained by e-mail</a:t>
            </a:r>
            <a:r>
              <a:rPr lang="en-GB" sz="1800" dirty="0">
                <a:solidFill>
                  <a:schemeClr val="accent1"/>
                </a:solidFill>
                <a:latin typeface="Helvetica" panose="020B0604020202020204" pitchFamily="34" charset="0"/>
              </a:rPr>
              <a:t> UPBEE.support@mtu.gov.ua </a:t>
            </a:r>
            <a:r>
              <a:rPr lang="en-GB" sz="1800" dirty="0">
                <a:latin typeface="Helvetica" panose="020B0604020202020204" pitchFamily="34" charset="0"/>
              </a:rPr>
              <a:t>or by phone </a:t>
            </a:r>
            <a:r>
              <a:rPr lang="en-GB" sz="1800" dirty="0">
                <a:solidFill>
                  <a:schemeClr val="accent1"/>
                </a:solidFill>
                <a:latin typeface="Helvetica" panose="020B0604020202020204" pitchFamily="34" charset="0"/>
              </a:rPr>
              <a:t>+380 50 332 61 49 </a:t>
            </a:r>
            <a:r>
              <a:rPr lang="en-GB" sz="1800" dirty="0">
                <a:latin typeface="Helvetica" panose="020B0604020202020204" pitchFamily="34" charset="0"/>
              </a:rPr>
              <a:t>(WhatsApp, Telegram), </a:t>
            </a:r>
            <a:r>
              <a:rPr lang="en-GB" sz="1800" dirty="0">
                <a:solidFill>
                  <a:schemeClr val="accent1"/>
                </a:solidFill>
                <a:latin typeface="Helvetica" panose="020B0604020202020204" pitchFamily="34" charset="0"/>
              </a:rPr>
              <a:t>+380 44 351 46 31</a:t>
            </a:r>
          </a:p>
        </p:txBody>
      </p:sp>
      <p:sp>
        <p:nvSpPr>
          <p:cNvPr id="4" name="Rectangle 3">
            <a:extLst>
              <a:ext uri="{FF2B5EF4-FFF2-40B4-BE49-F238E27FC236}">
                <a16:creationId xmlns:a16="http://schemas.microsoft.com/office/drawing/2014/main" id="{6EAC35B9-2549-932E-20AC-28ED876AED9B}"/>
              </a:ext>
            </a:extLst>
          </p:cNvPr>
          <p:cNvSpPr/>
          <p:nvPr/>
        </p:nvSpPr>
        <p:spPr>
          <a:xfrm>
            <a:off x="630488" y="4238772"/>
            <a:ext cx="10211149" cy="1497589"/>
          </a:xfrm>
          <a:prstGeom prst="rect">
            <a:avLst/>
          </a:prstGeom>
        </p:spPr>
        <p:txBody>
          <a:bodyPr wrap="square">
            <a:spAutoFit/>
          </a:bodyPr>
          <a:lstStyle/>
          <a:p>
            <a:pPr>
              <a:lnSpc>
                <a:spcPct val="107000"/>
              </a:lnSpc>
              <a:spcAft>
                <a:spcPts val="800"/>
              </a:spcAft>
            </a:pPr>
            <a:r>
              <a:rPr lang="en-US" sz="2000" b="1" dirty="0">
                <a:solidFill>
                  <a:srgbClr val="C00000"/>
                </a:solidFill>
                <a:latin typeface="Helvetica" pitchFamily="2" charset="0"/>
              </a:rPr>
              <a:t>Stakeholders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European Investment Bank, European Union, Ministry for Communities, Territories and Infrastructure Development of Ukraine, Ministry of Finance of Ukraine, E5P, Covenant of Mayors, United Nations Development Programme</a:t>
            </a:r>
          </a:p>
        </p:txBody>
      </p:sp>
    </p:spTree>
    <p:extLst>
      <p:ext uri="{BB962C8B-B14F-4D97-AF65-F5344CB8AC3E}">
        <p14:creationId xmlns:p14="http://schemas.microsoft.com/office/powerpoint/2010/main" val="120120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building&#10;&#10;Description automatically generated">
            <a:extLst>
              <a:ext uri="{FF2B5EF4-FFF2-40B4-BE49-F238E27FC236}">
                <a16:creationId xmlns:a16="http://schemas.microsoft.com/office/drawing/2014/main" id="{ADADDBD7-8E5C-3940-82DF-BDC9D3189C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DFF8FC-D496-2C48-9124-37FFC288D042}"/>
              </a:ext>
            </a:extLst>
          </p:cNvPr>
          <p:cNvSpPr>
            <a:spLocks noGrp="1"/>
          </p:cNvSpPr>
          <p:nvPr>
            <p:ph type="title" idx="4294967295"/>
          </p:nvPr>
        </p:nvSpPr>
        <p:spPr>
          <a:xfrm>
            <a:off x="947738" y="3110254"/>
            <a:ext cx="10296525" cy="1426007"/>
          </a:xfrm>
        </p:spPr>
        <p:txBody>
          <a:bodyPr/>
          <a:lstStyle/>
          <a:p>
            <a:pPr algn="ctr"/>
            <a:r>
              <a:rPr lang="en-GB" dirty="0">
                <a:solidFill>
                  <a:schemeClr val="bg1"/>
                </a:solidFill>
              </a:rPr>
              <a:t>THANK YOU</a:t>
            </a:r>
          </a:p>
        </p:txBody>
      </p:sp>
      <p:pic>
        <p:nvPicPr>
          <p:cNvPr id="6" name="Image 5">
            <a:extLst>
              <a:ext uri="{FF2B5EF4-FFF2-40B4-BE49-F238E27FC236}">
                <a16:creationId xmlns:a16="http://schemas.microsoft.com/office/drawing/2014/main" id="{1E2A6DBA-B81D-E6A2-FEA1-1509A8E5F0C8}"/>
              </a:ext>
            </a:extLst>
          </p:cNvPr>
          <p:cNvPicPr>
            <a:picLocks noChangeAspect="1"/>
          </p:cNvPicPr>
          <p:nvPr/>
        </p:nvPicPr>
        <p:blipFill>
          <a:blip r:embed="rId3"/>
          <a:srcRect/>
          <a:stretch/>
        </p:blipFill>
        <p:spPr>
          <a:xfrm>
            <a:off x="4527498" y="4919488"/>
            <a:ext cx="3137003" cy="1555284"/>
          </a:xfrm>
          <a:prstGeom prst="rect">
            <a:avLst/>
          </a:prstGeom>
        </p:spPr>
      </p:pic>
      <p:sp>
        <p:nvSpPr>
          <p:cNvPr id="3" name="TextBox 2">
            <a:extLst>
              <a:ext uri="{FF2B5EF4-FFF2-40B4-BE49-F238E27FC236}">
                <a16:creationId xmlns:a16="http://schemas.microsoft.com/office/drawing/2014/main" id="{7900ADBD-0C69-6773-F1CA-46EC36AA2C27}"/>
              </a:ext>
            </a:extLst>
          </p:cNvPr>
          <p:cNvSpPr txBox="1"/>
          <p:nvPr/>
        </p:nvSpPr>
        <p:spPr>
          <a:xfrm>
            <a:off x="4527498" y="2420785"/>
            <a:ext cx="3242820" cy="1015663"/>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marR="172720" algn="ctr"/>
            <a:r>
              <a:rPr lang="en-GB" sz="1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Violaine Silvestro von Kameke</a:t>
            </a:r>
          </a:p>
          <a:p>
            <a:pPr marR="172720" algn="ctr"/>
            <a:r>
              <a:rPr lang="en-GB" sz="1500" dirty="0">
                <a:solidFill>
                  <a:schemeClr val="bg1"/>
                </a:solidFill>
                <a:latin typeface="Helvetica" panose="020B0604020202020204" pitchFamily="34" charset="0"/>
                <a:ea typeface="Calibri" panose="020F0502020204030204" pitchFamily="34" charset="0"/>
                <a:cs typeface="Helvetica" panose="020B0604020202020204" pitchFamily="34" charset="0"/>
              </a:rPr>
              <a:t>EIB Senior Loan Officer</a:t>
            </a:r>
          </a:p>
          <a:p>
            <a:pPr marR="172720" algn="ctr"/>
            <a:r>
              <a:rPr lang="en-GB" sz="1500" dirty="0">
                <a:solidFill>
                  <a:schemeClr val="bg1"/>
                </a:solidFill>
                <a:latin typeface="Helvetica" panose="020B0604020202020204" pitchFamily="34" charset="0"/>
                <a:cs typeface="Helvetica" panose="020B0604020202020204" pitchFamily="34" charset="0"/>
              </a:rPr>
              <a:t>+352 691 28 56 58</a:t>
            </a:r>
          </a:p>
          <a:p>
            <a:pPr marR="172720" algn="ctr"/>
            <a:r>
              <a:rPr lang="en-GB" sz="1500" dirty="0">
                <a:solidFill>
                  <a:schemeClr val="bg1"/>
                </a:solidFill>
                <a:latin typeface="Helvetica" panose="020B0604020202020204" pitchFamily="34" charset="0"/>
                <a:cs typeface="Helvetica" panose="020B0604020202020204" pitchFamily="34" charset="0"/>
              </a:rPr>
              <a:t>v.silvestro@eib.org</a:t>
            </a:r>
            <a:endParaRPr lang="ru-UA" sz="15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0805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Графіка 5" descr="Scroll with solid fill">
            <a:extLst>
              <a:ext uri="{FF2B5EF4-FFF2-40B4-BE49-F238E27FC236}">
                <a16:creationId xmlns:a16="http://schemas.microsoft.com/office/drawing/2014/main" id="{E5ED4D6A-031C-A656-EBBC-09CBBB2CB01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228" y="818937"/>
            <a:ext cx="457200" cy="457200"/>
          </a:xfrm>
          <a:prstGeom prst="rect">
            <a:avLst/>
          </a:prstGeom>
        </p:spPr>
      </p:pic>
      <p:sp>
        <p:nvSpPr>
          <p:cNvPr id="8" name="TextBox 7">
            <a:extLst>
              <a:ext uri="{FF2B5EF4-FFF2-40B4-BE49-F238E27FC236}">
                <a16:creationId xmlns:a16="http://schemas.microsoft.com/office/drawing/2014/main" id="{A4179E86-BEC6-DFB7-B449-CBBD0882708F}"/>
              </a:ext>
            </a:extLst>
          </p:cNvPr>
          <p:cNvSpPr txBox="1"/>
          <p:nvPr/>
        </p:nvSpPr>
        <p:spPr>
          <a:xfrm>
            <a:off x="5286980" y="731969"/>
            <a:ext cx="65317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mn-ea"/>
                <a:cs typeface="+mn-cs"/>
              </a:rPr>
              <a:t>The Financial Agreement between the EIB and Ukraine on the “Ukraine Early Recovery </a:t>
            </a:r>
            <a:r>
              <a:rPr kumimoji="0" lang="en-US" sz="1600" b="0" i="0" u="none" strike="noStrike" kern="1200" cap="none" spc="0" normalizeH="0" baseline="0" noProof="0" dirty="0" err="1">
                <a:ln>
                  <a:noFill/>
                </a:ln>
                <a:solidFill>
                  <a:schemeClr val="accent1">
                    <a:lumMod val="50000"/>
                  </a:schemeClr>
                </a:solidFill>
                <a:effectLst/>
                <a:uLnTx/>
                <a:uFillTx/>
                <a:latin typeface="Proxima Nova Lt" panose="02000506030000020004" pitchFamily="50" charset="0"/>
                <a:ea typeface="+mn-ea"/>
                <a:cs typeface="+mn-cs"/>
              </a:rPr>
              <a:t>Programme</a:t>
            </a: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mn-ea"/>
                <a:cs typeface="+mn-cs"/>
              </a:rPr>
              <a:t>” (UERP) signed on 22.12.2014</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pic>
        <p:nvPicPr>
          <p:cNvPr id="2" name="Графіка 33" descr="Map with pin with solid fill">
            <a:extLst>
              <a:ext uri="{FF2B5EF4-FFF2-40B4-BE49-F238E27FC236}">
                <a16:creationId xmlns:a16="http://schemas.microsoft.com/office/drawing/2014/main" id="{92E133DC-51BB-8EB4-8484-6FE48E71DCE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7228" y="1569991"/>
            <a:ext cx="457200" cy="457200"/>
          </a:xfrm>
          <a:prstGeom prst="rect">
            <a:avLst/>
          </a:prstGeom>
        </p:spPr>
      </p:pic>
      <p:sp>
        <p:nvSpPr>
          <p:cNvPr id="3" name="TextBox 2">
            <a:extLst>
              <a:ext uri="{FF2B5EF4-FFF2-40B4-BE49-F238E27FC236}">
                <a16:creationId xmlns:a16="http://schemas.microsoft.com/office/drawing/2014/main" id="{D6E6B339-F1DE-9B16-877C-4B9C6B64011D}"/>
              </a:ext>
            </a:extLst>
          </p:cNvPr>
          <p:cNvSpPr txBox="1"/>
          <p:nvPr/>
        </p:nvSpPr>
        <p:spPr>
          <a:xfrm>
            <a:off x="5286980" y="1488582"/>
            <a:ext cx="61579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Government-controlled areas in Donetsk and Luhansk oblasts</a:t>
            </a: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 </a:t>
            </a:r>
            <a:r>
              <a:rPr kumimoji="0" lang="en-GB"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neighbouring Kharkiv, Dnipropetrovsk and Zaporizhzhia oblasts, specific city councils in Kyiv, Poltava, Odesa and Kherson oblasts that were hosting significant number of IDPs</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pic>
        <p:nvPicPr>
          <p:cNvPr id="4" name="Графіка 9" descr="Transfer1 with solid fill">
            <a:extLst>
              <a:ext uri="{FF2B5EF4-FFF2-40B4-BE49-F238E27FC236}">
                <a16:creationId xmlns:a16="http://schemas.microsoft.com/office/drawing/2014/main" id="{018CB143-B208-2102-27B3-1B231E640C6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5199" y="2737638"/>
            <a:ext cx="457200" cy="457200"/>
          </a:xfrm>
          <a:prstGeom prst="rect">
            <a:avLst/>
          </a:prstGeom>
        </p:spPr>
      </p:pic>
      <p:sp>
        <p:nvSpPr>
          <p:cNvPr id="5" name="TextBox 4">
            <a:extLst>
              <a:ext uri="{FF2B5EF4-FFF2-40B4-BE49-F238E27FC236}">
                <a16:creationId xmlns:a16="http://schemas.microsoft.com/office/drawing/2014/main" id="{EB253B08-ADFA-8837-DEC8-83EEF2773D3D}"/>
              </a:ext>
            </a:extLst>
          </p:cNvPr>
          <p:cNvSpPr txBox="1"/>
          <p:nvPr/>
        </p:nvSpPr>
        <p:spPr>
          <a:xfrm>
            <a:off x="5286980" y="2737638"/>
            <a:ext cx="628216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200 </a:t>
            </a:r>
            <a:r>
              <a:rPr kumimoji="0" lang="en-US" sz="1600" b="1" i="0" u="none" strike="noStrike" kern="1200" cap="none" spc="0" normalizeH="0" baseline="0" noProof="0" dirty="0" err="1">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mln</a:t>
            </a:r>
            <a:r>
              <a:rPr kumimoji="0" lang="en-US" sz="1600" b="1"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 Euro</a:t>
            </a: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 EIB’s </a:t>
            </a:r>
            <a:r>
              <a:rPr kumimoji="0" lang="en-GB"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multi-sector framework loan targeting early recovery investments on critical infrastructure in nine regions affected by the 2014-2015 years conflict in eastern Ukraine</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Yu Mincho" panose="02020400000000000000" pitchFamily="18" charset="-128"/>
              <a:cs typeface="Arial" panose="020B0604020202020204" pitchFamily="34" charset="0"/>
            </a:endParaRPr>
          </a:p>
        </p:txBody>
      </p:sp>
      <p:pic>
        <p:nvPicPr>
          <p:cNvPr id="9" name="Графіка 20" descr="Architecture with solid fill">
            <a:extLst>
              <a:ext uri="{FF2B5EF4-FFF2-40B4-BE49-F238E27FC236}">
                <a16:creationId xmlns:a16="http://schemas.microsoft.com/office/drawing/2014/main" id="{F89D4E93-18F6-EA9B-7967-956927CE0BA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5199" y="3712550"/>
            <a:ext cx="457200" cy="457200"/>
          </a:xfrm>
          <a:prstGeom prst="rect">
            <a:avLst/>
          </a:prstGeom>
        </p:spPr>
      </p:pic>
      <p:sp>
        <p:nvSpPr>
          <p:cNvPr id="10" name="TextBox 9">
            <a:extLst>
              <a:ext uri="{FF2B5EF4-FFF2-40B4-BE49-F238E27FC236}">
                <a16:creationId xmlns:a16="http://schemas.microsoft.com/office/drawing/2014/main" id="{ADE90810-8DC3-6DF6-B8E1-E296255510F2}"/>
              </a:ext>
            </a:extLst>
          </p:cNvPr>
          <p:cNvSpPr txBox="1"/>
          <p:nvPr/>
        </p:nvSpPr>
        <p:spPr>
          <a:xfrm>
            <a:off x="5286980" y="3640049"/>
            <a:ext cx="615791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238 sub-projects</a:t>
            </a: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 from 12,000 up to 5 </a:t>
            </a:r>
            <a:r>
              <a:rPr kumimoji="0" lang="en-US" sz="1600" b="0" i="0" u="none" strike="noStrike" kern="1200" cap="none" spc="0" normalizeH="0" baseline="0" noProof="0" dirty="0" err="1">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mln</a:t>
            </a: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 Euro, for the reconstruction of social infrastructure facilities: 52% schools and pre-schools; 26% healthcare facilities; 9% hostels and accommodation for IDPs; 7% culture palaces, libraries; 6% administrative buildings and other infrastructure</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pic>
        <p:nvPicPr>
          <p:cNvPr id="11" name="Графіка 29" descr="Future with solid fill">
            <a:extLst>
              <a:ext uri="{FF2B5EF4-FFF2-40B4-BE49-F238E27FC236}">
                <a16:creationId xmlns:a16="http://schemas.microsoft.com/office/drawing/2014/main" id="{0CC02FD8-7386-1A72-3DC1-0CB0A2C9594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5199" y="5129814"/>
            <a:ext cx="457200" cy="457200"/>
          </a:xfrm>
          <a:prstGeom prst="rect">
            <a:avLst/>
          </a:prstGeom>
        </p:spPr>
      </p:pic>
      <p:sp>
        <p:nvSpPr>
          <p:cNvPr id="12" name="TextBox 11">
            <a:extLst>
              <a:ext uri="{FF2B5EF4-FFF2-40B4-BE49-F238E27FC236}">
                <a16:creationId xmlns:a16="http://schemas.microsoft.com/office/drawing/2014/main" id="{843FA3C5-C6AE-59CF-7B66-C187E4E97E49}"/>
              </a:ext>
            </a:extLst>
          </p:cNvPr>
          <p:cNvSpPr txBox="1"/>
          <p:nvPr/>
        </p:nvSpPr>
        <p:spPr>
          <a:xfrm>
            <a:off x="5321321" y="5189137"/>
            <a:ext cx="58855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mn-ea"/>
                <a:cs typeface="+mn-cs"/>
              </a:rPr>
              <a:t>Implementation period – 2015-2024</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pic>
        <p:nvPicPr>
          <p:cNvPr id="13" name="Графіка 27" descr="Meeting with solid fill">
            <a:extLst>
              <a:ext uri="{FF2B5EF4-FFF2-40B4-BE49-F238E27FC236}">
                <a16:creationId xmlns:a16="http://schemas.microsoft.com/office/drawing/2014/main" id="{51BBD0BB-882B-0E96-4522-9ACD083A3F5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07228" y="5636770"/>
            <a:ext cx="457200" cy="457200"/>
          </a:xfrm>
          <a:prstGeom prst="rect">
            <a:avLst/>
          </a:prstGeom>
        </p:spPr>
      </p:pic>
      <p:sp>
        <p:nvSpPr>
          <p:cNvPr id="14" name="TextBox 13">
            <a:extLst>
              <a:ext uri="{FF2B5EF4-FFF2-40B4-BE49-F238E27FC236}">
                <a16:creationId xmlns:a16="http://schemas.microsoft.com/office/drawing/2014/main" id="{DB11053C-686D-8211-D877-0110F0486012}"/>
              </a:ext>
            </a:extLst>
          </p:cNvPr>
          <p:cNvSpPr txBox="1"/>
          <p:nvPr/>
        </p:nvSpPr>
        <p:spPr>
          <a:xfrm>
            <a:off x="5286980" y="5675990"/>
            <a:ext cx="615791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UERP final beneficiaries – central state executive bodies, </a:t>
            </a:r>
            <a:r>
              <a:rPr kumimoji="0" lang="en-GB" sz="1600" b="0" i="0" u="none" strike="noStrike" kern="1200" cap="none" spc="0" normalizeH="0" baseline="0" noProof="0" dirty="0">
                <a:ln>
                  <a:noFill/>
                </a:ln>
                <a:solidFill>
                  <a:schemeClr val="accent1">
                    <a:lumMod val="50000"/>
                  </a:schemeClr>
                </a:solidFill>
                <a:effectLst/>
                <a:uLnTx/>
                <a:uFillTx/>
                <a:latin typeface="Proxima Nova Lt" panose="02000506030000020004" pitchFamily="50" charset="0"/>
                <a:ea typeface="Yu Mincho" panose="02020400000000000000" pitchFamily="18" charset="-128"/>
                <a:cs typeface="Arial" panose="020B0604020202020204" pitchFamily="34" charset="0"/>
              </a:rPr>
              <a:t>local state administrations, local self-governments, state and municipal enterprises</a:t>
            </a:r>
            <a:endParaRPr kumimoji="0" lang="uk-UA"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2CEA237A-A20E-E08B-CCB2-849024EF23E1}"/>
              </a:ext>
            </a:extLst>
          </p:cNvPr>
          <p:cNvSpPr txBox="1">
            <a:spLocks/>
          </p:cNvSpPr>
          <p:nvPr/>
        </p:nvSpPr>
        <p:spPr>
          <a:xfrm>
            <a:off x="504148" y="264443"/>
            <a:ext cx="9214887"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Ukraine Early Recovery Programme, UERP</a:t>
            </a:r>
          </a:p>
        </p:txBody>
      </p:sp>
    </p:spTree>
    <p:extLst>
      <p:ext uri="{BB962C8B-B14F-4D97-AF65-F5344CB8AC3E}">
        <p14:creationId xmlns:p14="http://schemas.microsoft.com/office/powerpoint/2010/main" val="16419942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2">
            <a:extLst>
              <a:ext uri="{FF2B5EF4-FFF2-40B4-BE49-F238E27FC236}">
                <a16:creationId xmlns:a16="http://schemas.microsoft.com/office/drawing/2014/main" id="{AF540A2B-D9D4-2D5E-77CE-7D89143D1A40}"/>
              </a:ext>
            </a:extLst>
          </p:cNvPr>
          <p:cNvPicPr>
            <a:picLocks noChangeAspect="1"/>
          </p:cNvPicPr>
          <p:nvPr/>
        </p:nvPicPr>
        <p:blipFill rotWithShape="1">
          <a:blip r:embed="rId2">
            <a:extLst>
              <a:ext uri="{28A0092B-C50C-407E-A947-70E740481C1C}">
                <a14:useLocalDpi xmlns:a14="http://schemas.microsoft.com/office/drawing/2010/main" val="0"/>
              </a:ext>
            </a:extLst>
          </a:blip>
          <a:srcRect r="2" b="53"/>
          <a:stretch/>
        </p:blipFill>
        <p:spPr>
          <a:xfrm>
            <a:off x="1" y="961547"/>
            <a:ext cx="5865778" cy="2958760"/>
          </a:xfrm>
          <a:prstGeom prst="rect">
            <a:avLst/>
          </a:prstGeom>
        </p:spPr>
      </p:pic>
      <p:pic>
        <p:nvPicPr>
          <p:cNvPr id="6" name="Рисунок 6">
            <a:extLst>
              <a:ext uri="{FF2B5EF4-FFF2-40B4-BE49-F238E27FC236}">
                <a16:creationId xmlns:a16="http://schemas.microsoft.com/office/drawing/2014/main" id="{8C2B8CE7-CE84-83EC-F47B-5102DCB315CA}"/>
              </a:ext>
            </a:extLst>
          </p:cNvPr>
          <p:cNvPicPr>
            <a:picLocks noChangeAspect="1"/>
          </p:cNvPicPr>
          <p:nvPr/>
        </p:nvPicPr>
        <p:blipFill rotWithShape="1">
          <a:blip r:embed="rId3">
            <a:extLst>
              <a:ext uri="{28A0092B-C50C-407E-A947-70E740481C1C}">
                <a14:useLocalDpi xmlns:a14="http://schemas.microsoft.com/office/drawing/2010/main" val="0"/>
              </a:ext>
            </a:extLst>
          </a:blip>
          <a:srcRect r="2" b="53"/>
          <a:stretch/>
        </p:blipFill>
        <p:spPr>
          <a:xfrm>
            <a:off x="6092952" y="961547"/>
            <a:ext cx="5619150" cy="2885730"/>
          </a:xfrm>
          <a:prstGeom prst="rect">
            <a:avLst/>
          </a:prstGeom>
        </p:spPr>
      </p:pic>
      <p:pic>
        <p:nvPicPr>
          <p:cNvPr id="7" name="Рисунок 4">
            <a:extLst>
              <a:ext uri="{FF2B5EF4-FFF2-40B4-BE49-F238E27FC236}">
                <a16:creationId xmlns:a16="http://schemas.microsoft.com/office/drawing/2014/main" id="{2AA3E482-3FB7-F311-2179-E78BC06E6B77}"/>
              </a:ext>
            </a:extLst>
          </p:cNvPr>
          <p:cNvPicPr>
            <a:picLocks noChangeAspect="1"/>
          </p:cNvPicPr>
          <p:nvPr/>
        </p:nvPicPr>
        <p:blipFill rotWithShape="1">
          <a:blip r:embed="rId4">
            <a:extLst>
              <a:ext uri="{28A0092B-C50C-407E-A947-70E740481C1C}">
                <a14:useLocalDpi xmlns:a14="http://schemas.microsoft.com/office/drawing/2010/main" val="0"/>
              </a:ext>
            </a:extLst>
          </a:blip>
          <a:srcRect r="2" b="52"/>
          <a:stretch/>
        </p:blipFill>
        <p:spPr>
          <a:xfrm>
            <a:off x="1" y="3721234"/>
            <a:ext cx="5943599" cy="2575933"/>
          </a:xfrm>
          <a:prstGeom prst="rect">
            <a:avLst/>
          </a:prstGeom>
        </p:spPr>
      </p:pic>
      <p:pic>
        <p:nvPicPr>
          <p:cNvPr id="8" name="Рисунок 8">
            <a:extLst>
              <a:ext uri="{FF2B5EF4-FFF2-40B4-BE49-F238E27FC236}">
                <a16:creationId xmlns:a16="http://schemas.microsoft.com/office/drawing/2014/main" id="{8EBAB8B0-A76C-4419-9706-69D91C8B6214}"/>
              </a:ext>
            </a:extLst>
          </p:cNvPr>
          <p:cNvPicPr>
            <a:picLocks noChangeAspect="1"/>
          </p:cNvPicPr>
          <p:nvPr/>
        </p:nvPicPr>
        <p:blipFill rotWithShape="1">
          <a:blip r:embed="rId5">
            <a:extLst>
              <a:ext uri="{28A0092B-C50C-407E-A947-70E740481C1C}">
                <a14:useLocalDpi xmlns:a14="http://schemas.microsoft.com/office/drawing/2010/main" val="0"/>
              </a:ext>
            </a:extLst>
          </a:blip>
          <a:srcRect r="2" b="52"/>
          <a:stretch/>
        </p:blipFill>
        <p:spPr>
          <a:xfrm>
            <a:off x="6092952" y="3721234"/>
            <a:ext cx="5619150" cy="2575933"/>
          </a:xfrm>
          <a:prstGeom prst="rect">
            <a:avLst/>
          </a:prstGeom>
        </p:spPr>
      </p:pic>
      <p:sp>
        <p:nvSpPr>
          <p:cNvPr id="4" name="Title 1">
            <a:extLst>
              <a:ext uri="{FF2B5EF4-FFF2-40B4-BE49-F238E27FC236}">
                <a16:creationId xmlns:a16="http://schemas.microsoft.com/office/drawing/2014/main" id="{C20A1E07-7644-ABDA-43C3-99AEEB9EF2B3}"/>
              </a:ext>
            </a:extLst>
          </p:cNvPr>
          <p:cNvSpPr txBox="1">
            <a:spLocks/>
          </p:cNvSpPr>
          <p:nvPr/>
        </p:nvSpPr>
        <p:spPr>
          <a:xfrm>
            <a:off x="504148" y="264443"/>
            <a:ext cx="9214887"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Ukraine Early Recovery Programme, before and after</a:t>
            </a:r>
          </a:p>
        </p:txBody>
      </p:sp>
    </p:spTree>
    <p:extLst>
      <p:ext uri="{BB962C8B-B14F-4D97-AF65-F5344CB8AC3E}">
        <p14:creationId xmlns:p14="http://schemas.microsoft.com/office/powerpoint/2010/main" val="63700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Графіка 33" descr="Blueprint with solid fill">
            <a:extLst>
              <a:ext uri="{FF2B5EF4-FFF2-40B4-BE49-F238E27FC236}">
                <a16:creationId xmlns:a16="http://schemas.microsoft.com/office/drawing/2014/main" id="{1B15642A-3BAC-BEC4-4CF4-DEC96B39C8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85566" y="888966"/>
            <a:ext cx="463792" cy="457200"/>
          </a:xfrm>
          <a:prstGeom prst="rect">
            <a:avLst/>
          </a:prstGeom>
        </p:spPr>
      </p:pic>
      <p:pic>
        <p:nvPicPr>
          <p:cNvPr id="5" name="Графіка 5" descr="Schoolhouse with solid fill">
            <a:extLst>
              <a:ext uri="{FF2B5EF4-FFF2-40B4-BE49-F238E27FC236}">
                <a16:creationId xmlns:a16="http://schemas.microsoft.com/office/drawing/2014/main" id="{A5809B75-D148-3A46-FCC8-7EE0879C5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85566" y="1884242"/>
            <a:ext cx="464332" cy="457200"/>
          </a:xfrm>
          <a:prstGeom prst="rect">
            <a:avLst/>
          </a:prstGeom>
        </p:spPr>
      </p:pic>
      <p:pic>
        <p:nvPicPr>
          <p:cNvPr id="13" name="Графіка 24" descr="Group of people outline">
            <a:extLst>
              <a:ext uri="{FF2B5EF4-FFF2-40B4-BE49-F238E27FC236}">
                <a16:creationId xmlns:a16="http://schemas.microsoft.com/office/drawing/2014/main" id="{ECB196EE-962F-5553-9043-4E39FD0500A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09586" y="3078507"/>
            <a:ext cx="457200" cy="457200"/>
          </a:xfrm>
          <a:prstGeom prst="rect">
            <a:avLst/>
          </a:prstGeom>
        </p:spPr>
      </p:pic>
      <p:pic>
        <p:nvPicPr>
          <p:cNvPr id="19" name="Графіка 26" descr="Construction worker male with solid fill">
            <a:extLst>
              <a:ext uri="{FF2B5EF4-FFF2-40B4-BE49-F238E27FC236}">
                <a16:creationId xmlns:a16="http://schemas.microsoft.com/office/drawing/2014/main" id="{010DEBC3-8D89-E561-B0A6-6B0381DB68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92698" y="3845992"/>
            <a:ext cx="457200" cy="457200"/>
          </a:xfrm>
          <a:prstGeom prst="rect">
            <a:avLst/>
          </a:prstGeom>
        </p:spPr>
      </p:pic>
      <p:pic>
        <p:nvPicPr>
          <p:cNvPr id="20" name="Графіка 25" descr="Explosion with solid fill">
            <a:extLst>
              <a:ext uri="{FF2B5EF4-FFF2-40B4-BE49-F238E27FC236}">
                <a16:creationId xmlns:a16="http://schemas.microsoft.com/office/drawing/2014/main" id="{D8CD9277-930B-1374-6F3E-1637C35C46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14166" y="5120465"/>
            <a:ext cx="457200" cy="457200"/>
          </a:xfrm>
          <a:prstGeom prst="rect">
            <a:avLst/>
          </a:prstGeom>
        </p:spPr>
      </p:pic>
      <p:sp>
        <p:nvSpPr>
          <p:cNvPr id="21" name="TextBox 20">
            <a:extLst>
              <a:ext uri="{FF2B5EF4-FFF2-40B4-BE49-F238E27FC236}">
                <a16:creationId xmlns:a16="http://schemas.microsoft.com/office/drawing/2014/main" id="{765AD012-15D2-0DCA-46C2-EA514875C1F3}"/>
              </a:ext>
            </a:extLst>
          </p:cNvPr>
          <p:cNvSpPr txBox="1"/>
          <p:nvPr/>
        </p:nvSpPr>
        <p:spPr>
          <a:xfrm>
            <a:off x="4954084" y="883261"/>
            <a:ext cx="6625880" cy="861774"/>
          </a:xfrm>
          <a:prstGeom prst="rect">
            <a:avLst/>
          </a:prstGeom>
          <a:noFill/>
        </p:spPr>
        <p:txBody>
          <a:bodyPr wrap="square">
            <a:spAutoFit/>
          </a:bodyPr>
          <a:lstStyle/>
          <a:p>
            <a:r>
              <a:rPr lang="en-US" b="1" dirty="0">
                <a:solidFill>
                  <a:schemeClr val="accent1">
                    <a:lumMod val="50000"/>
                  </a:schemeClr>
                </a:solidFill>
                <a:latin typeface="Proxima Nova Lt" panose="02000506030000020004" pitchFamily="50" charset="0"/>
              </a:rPr>
              <a:t>91 sub-projects were completed </a:t>
            </a:r>
            <a:r>
              <a:rPr lang="en-US" sz="1600" dirty="0">
                <a:solidFill>
                  <a:schemeClr val="accent1">
                    <a:lumMod val="50000"/>
                  </a:schemeClr>
                </a:solidFill>
                <a:latin typeface="Proxima Nova Lt" panose="02000506030000020004" pitchFamily="50" charset="0"/>
              </a:rPr>
              <a:t>in 29 cities and communities in 8 target oblasts of Ukraine and more than 120 sub-projects were in active construction phase by 23 February 2022</a:t>
            </a:r>
            <a:endParaRPr lang="uk-UA" sz="1600" dirty="0">
              <a:solidFill>
                <a:schemeClr val="accent1">
                  <a:lumMod val="50000"/>
                </a:schemeClr>
              </a:solidFill>
            </a:endParaRPr>
          </a:p>
        </p:txBody>
      </p:sp>
      <p:sp>
        <p:nvSpPr>
          <p:cNvPr id="22" name="TextBox 21">
            <a:extLst>
              <a:ext uri="{FF2B5EF4-FFF2-40B4-BE49-F238E27FC236}">
                <a16:creationId xmlns:a16="http://schemas.microsoft.com/office/drawing/2014/main" id="{3906C711-EA24-1347-E6DC-D35ABA953879}"/>
              </a:ext>
            </a:extLst>
          </p:cNvPr>
          <p:cNvSpPr txBox="1"/>
          <p:nvPr/>
        </p:nvSpPr>
        <p:spPr>
          <a:xfrm>
            <a:off x="4958992" y="1814391"/>
            <a:ext cx="6620972" cy="1077218"/>
          </a:xfrm>
          <a:prstGeom prst="rect">
            <a:avLst/>
          </a:prstGeom>
          <a:noFill/>
        </p:spPr>
        <p:txBody>
          <a:bodyPr wrap="square">
            <a:spAutoFit/>
          </a:bodyPr>
          <a:lstStyle/>
          <a:p>
            <a:r>
              <a:rPr lang="en-US" sz="1600" b="1" dirty="0">
                <a:solidFill>
                  <a:schemeClr val="accent1">
                    <a:lumMod val="50000"/>
                  </a:schemeClr>
                </a:solidFill>
                <a:latin typeface="Proxima Nova Lt" panose="02000506030000020004" pitchFamily="50" charset="0"/>
              </a:rPr>
              <a:t>32 hospitals and healthcare centers, 45 schools and kindergartens, 5 residential buildings and hostels, 5 culture facilities and 4 administrative buildings and other objects were completed</a:t>
            </a:r>
            <a:endParaRPr lang="uk-UA" sz="1600" b="1" dirty="0">
              <a:solidFill>
                <a:schemeClr val="accent1">
                  <a:lumMod val="50000"/>
                </a:schemeClr>
              </a:solidFill>
            </a:endParaRPr>
          </a:p>
        </p:txBody>
      </p:sp>
      <p:sp>
        <p:nvSpPr>
          <p:cNvPr id="23" name="TextBox 22">
            <a:extLst>
              <a:ext uri="{FF2B5EF4-FFF2-40B4-BE49-F238E27FC236}">
                <a16:creationId xmlns:a16="http://schemas.microsoft.com/office/drawing/2014/main" id="{943D48A3-BFEF-2E21-9BB6-A7E8675F8B5D}"/>
              </a:ext>
            </a:extLst>
          </p:cNvPr>
          <p:cNvSpPr txBox="1"/>
          <p:nvPr/>
        </p:nvSpPr>
        <p:spPr>
          <a:xfrm>
            <a:off x="4972517" y="2891609"/>
            <a:ext cx="6095941" cy="830997"/>
          </a:xfrm>
          <a:prstGeom prst="rect">
            <a:avLst/>
          </a:prstGeom>
          <a:noFill/>
        </p:spPr>
        <p:txBody>
          <a:bodyPr wrap="square">
            <a:spAutoFit/>
          </a:bodyPr>
          <a:lstStyle/>
          <a:p>
            <a:r>
              <a:rPr lang="en-US" sz="1600" dirty="0">
                <a:solidFill>
                  <a:schemeClr val="accent1">
                    <a:lumMod val="50000"/>
                  </a:schemeClr>
                </a:solidFill>
                <a:latin typeface="Proxima Nova Lt" panose="02000506030000020004" pitchFamily="50" charset="0"/>
              </a:rPr>
              <a:t>Around </a:t>
            </a:r>
            <a:r>
              <a:rPr lang="en-US" sz="1600" b="1" dirty="0">
                <a:solidFill>
                  <a:schemeClr val="accent1">
                    <a:lumMod val="50000"/>
                  </a:schemeClr>
                </a:solidFill>
                <a:latin typeface="Proxima Nova Lt" panose="02000506030000020004" pitchFamily="50" charset="0"/>
              </a:rPr>
              <a:t>7.4 </a:t>
            </a:r>
            <a:r>
              <a:rPr lang="en-US" sz="1600" b="1" dirty="0" err="1">
                <a:solidFill>
                  <a:schemeClr val="accent1">
                    <a:lumMod val="50000"/>
                  </a:schemeClr>
                </a:solidFill>
                <a:latin typeface="Proxima Nova Lt" panose="02000506030000020004" pitchFamily="50" charset="0"/>
              </a:rPr>
              <a:t>mln</a:t>
            </a:r>
            <a:r>
              <a:rPr lang="en-US" sz="1600" b="1" dirty="0">
                <a:solidFill>
                  <a:schemeClr val="accent1">
                    <a:lumMod val="50000"/>
                  </a:schemeClr>
                </a:solidFill>
                <a:latin typeface="Proxima Nova Lt" panose="02000506030000020004" pitchFamily="50" charset="0"/>
              </a:rPr>
              <a:t> Ukrainians </a:t>
            </a:r>
            <a:r>
              <a:rPr lang="en-US" sz="1600" dirty="0">
                <a:solidFill>
                  <a:schemeClr val="accent1">
                    <a:lumMod val="50000"/>
                  </a:schemeClr>
                </a:solidFill>
                <a:latin typeface="Proxima Nova Lt" panose="02000506030000020004" pitchFamily="50" charset="0"/>
              </a:rPr>
              <a:t>in 9 oblasts of Ukraine, including 769000 IDPs and persons from other vulnerable groups, would have received access to quality infrastructure</a:t>
            </a:r>
            <a:endParaRPr lang="uk-UA" sz="1600" dirty="0">
              <a:solidFill>
                <a:schemeClr val="accent1">
                  <a:lumMod val="50000"/>
                </a:schemeClr>
              </a:solidFill>
            </a:endParaRPr>
          </a:p>
        </p:txBody>
      </p:sp>
      <p:sp>
        <p:nvSpPr>
          <p:cNvPr id="24" name="TextBox 23">
            <a:extLst>
              <a:ext uri="{FF2B5EF4-FFF2-40B4-BE49-F238E27FC236}">
                <a16:creationId xmlns:a16="http://schemas.microsoft.com/office/drawing/2014/main" id="{522103F8-9D42-D708-6F48-ECBE66CD8075}"/>
              </a:ext>
            </a:extLst>
          </p:cNvPr>
          <p:cNvSpPr txBox="1"/>
          <p:nvPr/>
        </p:nvSpPr>
        <p:spPr>
          <a:xfrm>
            <a:off x="4958992" y="3839328"/>
            <a:ext cx="6205804" cy="584775"/>
          </a:xfrm>
          <a:prstGeom prst="rect">
            <a:avLst/>
          </a:prstGeom>
          <a:noFill/>
        </p:spPr>
        <p:txBody>
          <a:bodyPr wrap="square">
            <a:spAutoFit/>
          </a:bodyPr>
          <a:lstStyle/>
          <a:p>
            <a:r>
              <a:rPr lang="en-US" sz="1600" dirty="0">
                <a:solidFill>
                  <a:schemeClr val="accent1">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More than </a:t>
            </a:r>
            <a:r>
              <a:rPr lang="en-US" sz="1600" b="1" dirty="0">
                <a:solidFill>
                  <a:schemeClr val="accent1">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2200 new jobs were created </a:t>
            </a:r>
            <a:r>
              <a:rPr lang="en-US" sz="1600" dirty="0">
                <a:solidFill>
                  <a:schemeClr val="accent1">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during implementation of the UERP sub-projects</a:t>
            </a:r>
            <a:endParaRPr lang="uk-UA" sz="1600" dirty="0">
              <a:solidFill>
                <a:schemeClr val="accent1">
                  <a:lumMod val="50000"/>
                </a:schemeClr>
              </a:solidFill>
              <a:ea typeface="Yu Mincho"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5C78CEF4-2E67-3B1D-2463-99460DCE9BA4}"/>
              </a:ext>
            </a:extLst>
          </p:cNvPr>
          <p:cNvSpPr txBox="1"/>
          <p:nvPr/>
        </p:nvSpPr>
        <p:spPr>
          <a:xfrm>
            <a:off x="4773946" y="4822559"/>
            <a:ext cx="6451632" cy="369332"/>
          </a:xfrm>
          <a:prstGeom prst="rect">
            <a:avLst/>
          </a:prstGeom>
          <a:noFill/>
        </p:spPr>
        <p:txBody>
          <a:bodyPr wrap="square" rtlCol="0">
            <a:spAutoFit/>
          </a:bodyPr>
          <a:lstStyle/>
          <a:p>
            <a:pPr algn="ctr"/>
            <a:r>
              <a:rPr lang="en-US" dirty="0">
                <a:solidFill>
                  <a:srgbClr val="C00000"/>
                </a:solidFill>
                <a:latin typeface="Proxima Nova Lt" panose="02000506030000020004" pitchFamily="50" charset="0"/>
              </a:rPr>
              <a:t>DURING THE WAR</a:t>
            </a:r>
            <a:endParaRPr lang="uk-UA" dirty="0">
              <a:solidFill>
                <a:srgbClr val="C00000"/>
              </a:solidFill>
            </a:endParaRPr>
          </a:p>
        </p:txBody>
      </p:sp>
      <p:sp>
        <p:nvSpPr>
          <p:cNvPr id="26" name="TextBox 25">
            <a:extLst>
              <a:ext uri="{FF2B5EF4-FFF2-40B4-BE49-F238E27FC236}">
                <a16:creationId xmlns:a16="http://schemas.microsoft.com/office/drawing/2014/main" id="{ED3BB79D-8857-27C8-F7AE-549B18AE8D29}"/>
              </a:ext>
            </a:extLst>
          </p:cNvPr>
          <p:cNvSpPr txBox="1"/>
          <p:nvPr/>
        </p:nvSpPr>
        <p:spPr>
          <a:xfrm>
            <a:off x="4773946" y="5132721"/>
            <a:ext cx="6568828" cy="1569660"/>
          </a:xfrm>
          <a:prstGeom prst="rect">
            <a:avLst/>
          </a:prstGeom>
          <a:noFill/>
        </p:spPr>
        <p:txBody>
          <a:bodyPr wrap="square">
            <a:spAutoFit/>
          </a:bodyPr>
          <a:lstStyle/>
          <a:p>
            <a:r>
              <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rPr>
              <a:t>By February 2023, due to the military aggression, </a:t>
            </a:r>
            <a:r>
              <a:rPr lang="en-US" sz="1600" b="1" dirty="0">
                <a:solidFill>
                  <a:srgbClr val="C00000"/>
                </a:solidFill>
                <a:latin typeface="Proxima Nova Lt" panose="02000506030000020004" pitchFamily="50" charset="0"/>
                <a:ea typeface="Yu Mincho" panose="02020400000000000000" pitchFamily="18" charset="-128"/>
                <a:cs typeface="Arial" panose="020B0604020202020204" pitchFamily="34" charset="0"/>
              </a:rPr>
              <a:t>80 UERP </a:t>
            </a:r>
            <a:r>
              <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rPr>
              <a:t>objects have been damaged. </a:t>
            </a:r>
          </a:p>
          <a:p>
            <a:endPar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endParaRPr>
          </a:p>
          <a:p>
            <a:r>
              <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rPr>
              <a:t>BUT WE ARE REBUILDING!</a:t>
            </a:r>
          </a:p>
          <a:p>
            <a:r>
              <a:rPr lang="uk-UA" sz="1600" b="1" dirty="0">
                <a:solidFill>
                  <a:srgbClr val="C00000"/>
                </a:solidFill>
                <a:latin typeface="Proxima Nova Lt" panose="02000506030000020004" pitchFamily="50" charset="0"/>
                <a:ea typeface="Yu Mincho" panose="02020400000000000000" pitchFamily="18" charset="-128"/>
                <a:cs typeface="Arial" panose="020B0604020202020204" pitchFamily="34" charset="0"/>
              </a:rPr>
              <a:t>7</a:t>
            </a:r>
            <a:r>
              <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rPr>
              <a:t> sub-projects were completed in 2022</a:t>
            </a:r>
          </a:p>
          <a:p>
            <a:r>
              <a:rPr lang="en-US" sz="1600" b="1" dirty="0">
                <a:solidFill>
                  <a:srgbClr val="C00000"/>
                </a:solidFill>
                <a:latin typeface="Proxima Nova Lt" panose="02000506030000020004" pitchFamily="50" charset="0"/>
                <a:ea typeface="Yu Mincho" panose="02020400000000000000" pitchFamily="18" charset="-128"/>
                <a:cs typeface="Arial" panose="020B0604020202020204" pitchFamily="34" charset="0"/>
              </a:rPr>
              <a:t>10</a:t>
            </a:r>
            <a:r>
              <a:rPr lang="en-US" sz="1600" dirty="0">
                <a:solidFill>
                  <a:srgbClr val="C00000"/>
                </a:solidFill>
                <a:latin typeface="Proxima Nova Lt" panose="02000506030000020004" pitchFamily="50" charset="0"/>
                <a:ea typeface="Yu Mincho" panose="02020400000000000000" pitchFamily="18" charset="-128"/>
                <a:cs typeface="Arial" panose="020B0604020202020204" pitchFamily="34" charset="0"/>
              </a:rPr>
              <a:t> sub-projects are ongoing – construction works in progress</a:t>
            </a:r>
            <a:endParaRPr lang="uk-UA" sz="1600" dirty="0">
              <a:solidFill>
                <a:srgbClr val="C00000"/>
              </a:solidFill>
              <a:ea typeface="Yu Mincho" panose="02020400000000000000" pitchFamily="18" charset="-128"/>
              <a:cs typeface="Arial" panose="020B0604020202020204" pitchFamily="34" charset="0"/>
            </a:endParaRPr>
          </a:p>
        </p:txBody>
      </p:sp>
      <p:sp>
        <p:nvSpPr>
          <p:cNvPr id="6" name="Title 1">
            <a:extLst>
              <a:ext uri="{FF2B5EF4-FFF2-40B4-BE49-F238E27FC236}">
                <a16:creationId xmlns:a16="http://schemas.microsoft.com/office/drawing/2014/main" id="{F654BCF8-6AA1-774F-555C-1FDDB550D5E6}"/>
              </a:ext>
            </a:extLst>
          </p:cNvPr>
          <p:cNvSpPr txBox="1">
            <a:spLocks/>
          </p:cNvSpPr>
          <p:nvPr/>
        </p:nvSpPr>
        <p:spPr>
          <a:xfrm>
            <a:off x="504148" y="264443"/>
            <a:ext cx="9214887"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Ukraine Early Recovery Programme results</a:t>
            </a:r>
          </a:p>
        </p:txBody>
      </p:sp>
    </p:spTree>
    <p:extLst>
      <p:ext uri="{BB962C8B-B14F-4D97-AF65-F5344CB8AC3E}">
        <p14:creationId xmlns:p14="http://schemas.microsoft.com/office/powerpoint/2010/main" val="347439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Графіка 5" descr="Scroll with solid fill">
            <a:extLst>
              <a:ext uri="{FF2B5EF4-FFF2-40B4-BE49-F238E27FC236}">
                <a16:creationId xmlns:a16="http://schemas.microsoft.com/office/drawing/2014/main" id="{F00373E4-DD58-0086-CFCC-B05DD21559D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3972" y="1116186"/>
            <a:ext cx="507887" cy="457200"/>
          </a:xfrm>
          <a:prstGeom prst="rect">
            <a:avLst/>
          </a:prstGeom>
        </p:spPr>
      </p:pic>
      <p:pic>
        <p:nvPicPr>
          <p:cNvPr id="8" name="Графіка 33" descr="Map with pin with solid fill">
            <a:extLst>
              <a:ext uri="{FF2B5EF4-FFF2-40B4-BE49-F238E27FC236}">
                <a16:creationId xmlns:a16="http://schemas.microsoft.com/office/drawing/2014/main" id="{2F09DB49-53AB-C9BC-C8C6-06700BE124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3972" y="1907509"/>
            <a:ext cx="507887" cy="457200"/>
          </a:xfrm>
          <a:prstGeom prst="rect">
            <a:avLst/>
          </a:prstGeom>
        </p:spPr>
      </p:pic>
      <p:pic>
        <p:nvPicPr>
          <p:cNvPr id="9" name="Графіка 9" descr="Transfer1 with solid fill">
            <a:extLst>
              <a:ext uri="{FF2B5EF4-FFF2-40B4-BE49-F238E27FC236}">
                <a16:creationId xmlns:a16="http://schemas.microsoft.com/office/drawing/2014/main" id="{A449AE12-B35A-8C71-7F66-C8E5E9FC9E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3972" y="2934853"/>
            <a:ext cx="507887" cy="457200"/>
          </a:xfrm>
          <a:prstGeom prst="rect">
            <a:avLst/>
          </a:prstGeom>
        </p:spPr>
      </p:pic>
      <p:pic>
        <p:nvPicPr>
          <p:cNvPr id="10" name="Графіка 2" descr="Architecture with solid fill">
            <a:extLst>
              <a:ext uri="{FF2B5EF4-FFF2-40B4-BE49-F238E27FC236}">
                <a16:creationId xmlns:a16="http://schemas.microsoft.com/office/drawing/2014/main" id="{958A516A-6FC1-7AC4-CB5F-613D53D0CE3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73972" y="4037613"/>
            <a:ext cx="507887" cy="457200"/>
          </a:xfrm>
          <a:prstGeom prst="rect">
            <a:avLst/>
          </a:prstGeom>
        </p:spPr>
      </p:pic>
      <p:pic>
        <p:nvPicPr>
          <p:cNvPr id="11" name="Графіка 29" descr="Future with solid fill">
            <a:extLst>
              <a:ext uri="{FF2B5EF4-FFF2-40B4-BE49-F238E27FC236}">
                <a16:creationId xmlns:a16="http://schemas.microsoft.com/office/drawing/2014/main" id="{AE23A8A6-828F-875F-57BF-7881A752425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83400" y="5221843"/>
            <a:ext cx="457200" cy="457200"/>
          </a:xfrm>
          <a:prstGeom prst="rect">
            <a:avLst/>
          </a:prstGeom>
        </p:spPr>
      </p:pic>
      <p:pic>
        <p:nvPicPr>
          <p:cNvPr id="12" name="Графіка 27" descr="Meeting with solid fill">
            <a:extLst>
              <a:ext uri="{FF2B5EF4-FFF2-40B4-BE49-F238E27FC236}">
                <a16:creationId xmlns:a16="http://schemas.microsoft.com/office/drawing/2014/main" id="{08617781-AEE4-4E62-AC7B-8B5D7497770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83400" y="5937133"/>
            <a:ext cx="457200" cy="457200"/>
          </a:xfrm>
          <a:prstGeom prst="rect">
            <a:avLst/>
          </a:prstGeom>
        </p:spPr>
      </p:pic>
      <p:sp>
        <p:nvSpPr>
          <p:cNvPr id="14" name="TextBox 13">
            <a:extLst>
              <a:ext uri="{FF2B5EF4-FFF2-40B4-BE49-F238E27FC236}">
                <a16:creationId xmlns:a16="http://schemas.microsoft.com/office/drawing/2014/main" id="{2C9F2DA1-CF9B-9A50-754F-C5AE2F3E18FF}"/>
              </a:ext>
            </a:extLst>
          </p:cNvPr>
          <p:cNvSpPr txBox="1"/>
          <p:nvPr/>
        </p:nvSpPr>
        <p:spPr>
          <a:xfrm>
            <a:off x="4567434" y="1052399"/>
            <a:ext cx="7255840" cy="584775"/>
          </a:xfrm>
          <a:prstGeom prst="rect">
            <a:avLst/>
          </a:prstGeom>
          <a:noFill/>
        </p:spPr>
        <p:txBody>
          <a:bodyPr wrap="square">
            <a:spAutoFit/>
          </a:bodyPr>
          <a:lstStyle/>
          <a:p>
            <a:r>
              <a:rPr lang="en-US" sz="1600" dirty="0">
                <a:solidFill>
                  <a:schemeClr val="accent5">
                    <a:lumMod val="50000"/>
                  </a:schemeClr>
                </a:solidFill>
                <a:latin typeface="Proxima Nova Lt" panose="02000506030000020004" pitchFamily="50" charset="0"/>
              </a:rPr>
              <a:t>The Financial Agreement between the EIB and Ukraine on the “Ukraine Recovery </a:t>
            </a:r>
            <a:r>
              <a:rPr lang="en-US" sz="1600" dirty="0" err="1">
                <a:solidFill>
                  <a:schemeClr val="accent5">
                    <a:lumMod val="50000"/>
                  </a:schemeClr>
                </a:solidFill>
                <a:latin typeface="Proxima Nova Lt" panose="02000506030000020004" pitchFamily="50" charset="0"/>
              </a:rPr>
              <a:t>Programme</a:t>
            </a:r>
            <a:r>
              <a:rPr lang="en-US" sz="1600" dirty="0">
                <a:solidFill>
                  <a:schemeClr val="accent5">
                    <a:lumMod val="50000"/>
                  </a:schemeClr>
                </a:solidFill>
                <a:latin typeface="Proxima Nova Lt" panose="02000506030000020004" pitchFamily="50" charset="0"/>
              </a:rPr>
              <a:t>” (URP) signed on 9.12.2020×©æ0-</a:t>
            </a:r>
            <a:endParaRPr lang="uk-UA" sz="1600" dirty="0">
              <a:solidFill>
                <a:schemeClr val="accent5">
                  <a:lumMod val="50000"/>
                </a:schemeClr>
              </a:solidFill>
            </a:endParaRPr>
          </a:p>
        </p:txBody>
      </p:sp>
      <p:sp>
        <p:nvSpPr>
          <p:cNvPr id="15" name="TextBox 14">
            <a:extLst>
              <a:ext uri="{FF2B5EF4-FFF2-40B4-BE49-F238E27FC236}">
                <a16:creationId xmlns:a16="http://schemas.microsoft.com/office/drawing/2014/main" id="{117C44BF-E505-8B70-02C8-896B2376665B}"/>
              </a:ext>
            </a:extLst>
          </p:cNvPr>
          <p:cNvSpPr txBox="1"/>
          <p:nvPr/>
        </p:nvSpPr>
        <p:spPr>
          <a:xfrm>
            <a:off x="4567434" y="1933725"/>
            <a:ext cx="7140657" cy="584775"/>
          </a:xfrm>
          <a:prstGeom prst="rect">
            <a:avLst/>
          </a:prstGeom>
          <a:noFill/>
        </p:spPr>
        <p:txBody>
          <a:bodyPr wrap="square">
            <a:spAutoFit/>
          </a:bodyPr>
          <a:lstStyle/>
          <a:p>
            <a:r>
              <a:rPr lang="en-GB" sz="1600" b="1" dirty="0">
                <a:solidFill>
                  <a:schemeClr val="accent5">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Entir</a:t>
            </a:r>
            <a:r>
              <a:rPr lang="en-GB" sz="1600" b="1"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e country under control of Ukraine</a:t>
            </a:r>
            <a:r>
              <a:rPr lang="en-GB" sz="1600" dirty="0">
                <a:solidFill>
                  <a:schemeClr val="accent5">
                    <a:lumMod val="50000"/>
                  </a:schemeClr>
                </a:solidFill>
                <a:latin typeface="Proxima Nova Lt" panose="02000506030000020004" pitchFamily="50" charset="0"/>
              </a:rPr>
              <a:t>, provided Technical Assistance can safely provide support </a:t>
            </a:r>
            <a:endParaRPr lang="uk-UA" sz="1600" dirty="0">
              <a:solidFill>
                <a:schemeClr val="accent5">
                  <a:lumMod val="50000"/>
                </a:schemeClr>
              </a:solidFill>
            </a:endParaRPr>
          </a:p>
        </p:txBody>
      </p:sp>
      <p:sp>
        <p:nvSpPr>
          <p:cNvPr id="16" name="TextBox 15">
            <a:extLst>
              <a:ext uri="{FF2B5EF4-FFF2-40B4-BE49-F238E27FC236}">
                <a16:creationId xmlns:a16="http://schemas.microsoft.com/office/drawing/2014/main" id="{726706F9-DFD1-DF16-CA53-A296DFF644B5}"/>
              </a:ext>
            </a:extLst>
          </p:cNvPr>
          <p:cNvSpPr txBox="1"/>
          <p:nvPr/>
        </p:nvSpPr>
        <p:spPr>
          <a:xfrm>
            <a:off x="4567434" y="2706826"/>
            <a:ext cx="7140657" cy="2554545"/>
          </a:xfrm>
          <a:prstGeom prst="rect">
            <a:avLst/>
          </a:prstGeom>
          <a:noFill/>
        </p:spPr>
        <p:txBody>
          <a:bodyPr wrap="square">
            <a:spAutoFit/>
          </a:bodyPr>
          <a:lstStyle/>
          <a:p>
            <a:pPr marL="285750" indent="-285750">
              <a:buFont typeface="Courier New" panose="02070309020205020404" pitchFamily="49" charset="0"/>
              <a:buChar char="o"/>
            </a:pPr>
            <a:r>
              <a:rPr lang="en-US" sz="1600" b="1" dirty="0">
                <a:solidFill>
                  <a:schemeClr val="accent5">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EUR 340m</a:t>
            </a:r>
            <a:r>
              <a:rPr lang="en-US" sz="1600" dirty="0">
                <a:solidFill>
                  <a:schemeClr val="accent5">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 EIB’s </a:t>
            </a:r>
            <a:r>
              <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multi-sector framework loan targeting recovery investments</a:t>
            </a:r>
          </a:p>
          <a:p>
            <a:pPr marL="285750" indent="-285750">
              <a:buFont typeface="Courier New" panose="02070309020205020404" pitchFamily="49" charset="0"/>
              <a:buChar char="o"/>
            </a:pPr>
            <a:endPar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endParaRPr>
          </a:p>
          <a:p>
            <a:pPr marL="285750" indent="-285750">
              <a:buFont typeface="Courier New" panose="02070309020205020404" pitchFamily="49" charset="0"/>
              <a:buChar char="o"/>
            </a:pPr>
            <a:r>
              <a:rPr lang="en-GB" sz="1600" b="1" dirty="0">
                <a:solidFill>
                  <a:schemeClr val="accent5">
                    <a:lumMod val="50000"/>
                  </a:schemeClr>
                </a:solidFill>
                <a:latin typeface="Proxima Nova Lt" panose="02000506030000020004" pitchFamily="50" charset="0"/>
                <a:ea typeface="Yu Mincho" panose="02020400000000000000" pitchFamily="18" charset="-128"/>
              </a:rPr>
              <a:t>EUR 200m </a:t>
            </a:r>
            <a:r>
              <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allocated to </a:t>
            </a:r>
            <a:r>
              <a:rPr lang="en-US" sz="1600" b="1"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82</a:t>
            </a:r>
            <a:r>
              <a:rPr lang="en-US"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 sub-projects for the reconstruction of social infrastructure facilities: </a:t>
            </a:r>
            <a:r>
              <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19 hospitals, 48 education facilities, 2 district heating, 4 sewage, 4 water supply and 5 administrative buildings</a:t>
            </a:r>
          </a:p>
          <a:p>
            <a:endPar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endParaRPr>
          </a:p>
          <a:p>
            <a:pPr marL="285750" indent="-285750">
              <a:buFont typeface="Courier New" panose="02070309020205020404" pitchFamily="49" charset="0"/>
              <a:buChar char="o"/>
            </a:pPr>
            <a:r>
              <a:rPr lang="en-GB" sz="1600" b="1"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EUR 140m to be allocated : a new call for proposals expected by May –June 2023 (check MCTID - Min Restoration web site)!</a:t>
            </a:r>
            <a:endParaRPr lang="uk-UA" sz="1600" b="1" dirty="0">
              <a:solidFill>
                <a:schemeClr val="accent5">
                  <a:lumMod val="50000"/>
                </a:schemeClr>
              </a:solidFill>
              <a:ea typeface="Yu Mincho" panose="02020400000000000000" pitchFamily="18" charset="-128"/>
              <a:cs typeface="Arial" panose="020B0604020202020204" pitchFamily="34" charset="0"/>
            </a:endParaRPr>
          </a:p>
          <a:p>
            <a:pPr marL="285750" indent="-285750">
              <a:buFont typeface="Courier New" panose="02070309020205020404" pitchFamily="49" charset="0"/>
              <a:buChar char="o"/>
            </a:pPr>
            <a:endParaRPr lang="en-GB"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endParaRPr>
          </a:p>
        </p:txBody>
      </p:sp>
      <p:sp>
        <p:nvSpPr>
          <p:cNvPr id="17" name="TextBox 16">
            <a:extLst>
              <a:ext uri="{FF2B5EF4-FFF2-40B4-BE49-F238E27FC236}">
                <a16:creationId xmlns:a16="http://schemas.microsoft.com/office/drawing/2014/main" id="{F3142E39-A818-FDE7-C853-9651336A8EC9}"/>
              </a:ext>
            </a:extLst>
          </p:cNvPr>
          <p:cNvSpPr txBox="1"/>
          <p:nvPr/>
        </p:nvSpPr>
        <p:spPr>
          <a:xfrm>
            <a:off x="4576861" y="5362614"/>
            <a:ext cx="5885570" cy="338554"/>
          </a:xfrm>
          <a:prstGeom prst="rect">
            <a:avLst/>
          </a:prstGeom>
          <a:noFill/>
        </p:spPr>
        <p:txBody>
          <a:bodyPr wrap="square">
            <a:spAutoFit/>
          </a:bodyPr>
          <a:lstStyle/>
          <a:p>
            <a:r>
              <a:rPr lang="en-US" sz="1600" dirty="0">
                <a:solidFill>
                  <a:schemeClr val="accent5">
                    <a:lumMod val="50000"/>
                  </a:schemeClr>
                </a:solidFill>
                <a:latin typeface="Proxima Nova Lt" panose="02000506030000020004" pitchFamily="50" charset="0"/>
              </a:rPr>
              <a:t>Implementation period – 5 years (initially)</a:t>
            </a:r>
            <a:endParaRPr lang="uk-UA" sz="1600" dirty="0">
              <a:solidFill>
                <a:schemeClr val="accent5">
                  <a:lumMod val="50000"/>
                </a:schemeClr>
              </a:solidFill>
            </a:endParaRPr>
          </a:p>
        </p:txBody>
      </p:sp>
      <p:sp>
        <p:nvSpPr>
          <p:cNvPr id="18" name="TextBox 17">
            <a:extLst>
              <a:ext uri="{FF2B5EF4-FFF2-40B4-BE49-F238E27FC236}">
                <a16:creationId xmlns:a16="http://schemas.microsoft.com/office/drawing/2014/main" id="{FF501AD8-2ACC-381D-F4D1-2F6D00C14BC0}"/>
              </a:ext>
            </a:extLst>
          </p:cNvPr>
          <p:cNvSpPr txBox="1"/>
          <p:nvPr/>
        </p:nvSpPr>
        <p:spPr>
          <a:xfrm>
            <a:off x="4549320" y="5905790"/>
            <a:ext cx="7140657" cy="584775"/>
          </a:xfrm>
          <a:prstGeom prst="rect">
            <a:avLst/>
          </a:prstGeom>
          <a:noFill/>
        </p:spPr>
        <p:txBody>
          <a:bodyPr wrap="square">
            <a:spAutoFit/>
          </a:bodyPr>
          <a:lstStyle/>
          <a:p>
            <a:r>
              <a:rPr lang="en-US" sz="1600" dirty="0">
                <a:solidFill>
                  <a:schemeClr val="accent5">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URP final beneficiaries </a:t>
            </a:r>
            <a:r>
              <a:rPr lang="en-US" sz="1600" dirty="0">
                <a:solidFill>
                  <a:schemeClr val="accent5">
                    <a:lumMod val="50000"/>
                  </a:schemeClr>
                </a:solidFill>
                <a:latin typeface="Proxima Nova Lt" panose="02000506030000020004" pitchFamily="50" charset="0"/>
                <a:ea typeface="Yu Mincho" panose="02020400000000000000" pitchFamily="18" charset="-128"/>
                <a:cs typeface="Arial" panose="020B0604020202020204" pitchFamily="34" charset="0"/>
              </a:rPr>
              <a:t>– central state executive bodies, </a:t>
            </a:r>
            <a:r>
              <a:rPr lang="en-GB" sz="1600" dirty="0">
                <a:solidFill>
                  <a:schemeClr val="accent5">
                    <a:lumMod val="50000"/>
                  </a:schemeClr>
                </a:solidFill>
                <a:effectLst/>
                <a:latin typeface="Proxima Nova Lt" panose="02000506030000020004" pitchFamily="50" charset="0"/>
                <a:ea typeface="Yu Mincho" panose="02020400000000000000" pitchFamily="18" charset="-128"/>
                <a:cs typeface="Arial" panose="020B0604020202020204" pitchFamily="34" charset="0"/>
              </a:rPr>
              <a:t>local state administrations, local self-governments, state and municipal enterprises</a:t>
            </a:r>
            <a:endParaRPr lang="uk-UA" sz="1600" dirty="0">
              <a:solidFill>
                <a:schemeClr val="accent5">
                  <a:lumMod val="50000"/>
                </a:schemeClr>
              </a:solidFill>
            </a:endParaRPr>
          </a:p>
        </p:txBody>
      </p:sp>
      <p:sp>
        <p:nvSpPr>
          <p:cNvPr id="2" name="Title 1">
            <a:extLst>
              <a:ext uri="{FF2B5EF4-FFF2-40B4-BE49-F238E27FC236}">
                <a16:creationId xmlns:a16="http://schemas.microsoft.com/office/drawing/2014/main" id="{B23BCAC0-FDD8-4202-9AF9-9C112914428F}"/>
              </a:ext>
            </a:extLst>
          </p:cNvPr>
          <p:cNvSpPr txBox="1">
            <a:spLocks/>
          </p:cNvSpPr>
          <p:nvPr/>
        </p:nvSpPr>
        <p:spPr>
          <a:xfrm>
            <a:off x="504148" y="264443"/>
            <a:ext cx="9214887"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Ukraine Recovery Programme</a:t>
            </a:r>
          </a:p>
        </p:txBody>
      </p:sp>
    </p:spTree>
    <p:extLst>
      <p:ext uri="{BB962C8B-B14F-4D97-AF65-F5344CB8AC3E}">
        <p14:creationId xmlns:p14="http://schemas.microsoft.com/office/powerpoint/2010/main" val="1888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5307F-447F-8E80-711A-0E7248E2E420}"/>
              </a:ext>
            </a:extLst>
          </p:cNvPr>
          <p:cNvSpPr txBox="1"/>
          <p:nvPr/>
        </p:nvSpPr>
        <p:spPr>
          <a:xfrm>
            <a:off x="690114" y="1105754"/>
            <a:ext cx="10938294" cy="1569660"/>
          </a:xfrm>
          <a:prstGeom prst="rect">
            <a:avLst/>
          </a:prstGeom>
          <a:solidFill>
            <a:schemeClr val="accent6">
              <a:lumMod val="20000"/>
              <a:lumOff val="80000"/>
            </a:schemeClr>
          </a:solidFill>
        </p:spPr>
        <p:txBody>
          <a:bodyPr wrap="square">
            <a:spAutoFit/>
          </a:bodyPr>
          <a:lstStyle/>
          <a:p>
            <a:pPr marL="85725" marR="83185" algn="just"/>
            <a:r>
              <a:rPr lang="en-GB" sz="1600" dirty="0">
                <a:solidFill>
                  <a:srgbClr val="000000"/>
                </a:solidFill>
                <a:latin typeface="Helvetica" pitchFamily="2" charset="0"/>
              </a:rPr>
              <a:t>UPBEE is a framework </a:t>
            </a:r>
            <a:r>
              <a:rPr lang="en-GB" sz="1600" b="1" dirty="0">
                <a:solidFill>
                  <a:srgbClr val="000000"/>
                </a:solidFill>
                <a:latin typeface="Helvetica" pitchFamily="2" charset="0"/>
              </a:rPr>
              <a:t>loan</a:t>
            </a:r>
            <a:r>
              <a:rPr lang="en-GB" sz="1600" dirty="0">
                <a:solidFill>
                  <a:srgbClr val="000000"/>
                </a:solidFill>
                <a:latin typeface="Helvetica" pitchFamily="2" charset="0"/>
              </a:rPr>
              <a:t> of the EIB of €300m, supporting Ukraine in implementing comprehensive refurbishment of public buildings. </a:t>
            </a:r>
            <a:r>
              <a:rPr lang="en-GB" sz="1600" b="1" dirty="0">
                <a:solidFill>
                  <a:srgbClr val="000000"/>
                </a:solidFill>
                <a:latin typeface="Helvetica" pitchFamily="2" charset="0"/>
              </a:rPr>
              <a:t>War damage repair, bomb shelters </a:t>
            </a:r>
            <a:r>
              <a:rPr lang="en-GB" sz="1600" dirty="0">
                <a:solidFill>
                  <a:srgbClr val="000000"/>
                </a:solidFill>
                <a:latin typeface="Helvetica" pitchFamily="2" charset="0"/>
              </a:rPr>
              <a:t>and </a:t>
            </a:r>
            <a:r>
              <a:rPr lang="en-GB" sz="1600" b="1" dirty="0">
                <a:solidFill>
                  <a:srgbClr val="000000"/>
                </a:solidFill>
                <a:latin typeface="Helvetica" pitchFamily="2" charset="0"/>
              </a:rPr>
              <a:t>building adaptations </a:t>
            </a:r>
            <a:r>
              <a:rPr lang="en-GB" sz="1600" dirty="0">
                <a:solidFill>
                  <a:srgbClr val="000000"/>
                </a:solidFill>
                <a:latin typeface="Helvetica" pitchFamily="2" charset="0"/>
              </a:rPr>
              <a:t>to suit the needs of Internally Displaced Persons are eligible (up to 50% of project cost). </a:t>
            </a:r>
          </a:p>
          <a:p>
            <a:pPr marL="85725" marR="83185" algn="just"/>
            <a:r>
              <a:rPr lang="en-GB" sz="1600" dirty="0">
                <a:solidFill>
                  <a:srgbClr val="000000"/>
                </a:solidFill>
                <a:latin typeface="Helvetica" pitchFamily="2" charset="0"/>
              </a:rPr>
              <a:t>UPBEE is supported by EU NIP and E5P grants.</a:t>
            </a:r>
            <a:endParaRPr lang="ru-RU" sz="1600" dirty="0">
              <a:solidFill>
                <a:srgbClr val="000000"/>
              </a:solidFill>
              <a:latin typeface="Helvetica" pitchFamily="2" charset="0"/>
            </a:endParaRPr>
          </a:p>
          <a:p>
            <a:pPr marL="85725" marR="83185" algn="just" rtl="0">
              <a:spcAft>
                <a:spcPts val="0"/>
              </a:spcAft>
            </a:pPr>
            <a:r>
              <a:rPr lang="en-US" sz="1600" dirty="0">
                <a:solidFill>
                  <a:srgbClr val="000000"/>
                </a:solidFill>
                <a:latin typeface="Helvetica" pitchFamily="2" charset="0"/>
              </a:rPr>
              <a:t>UPBEE t</a:t>
            </a:r>
            <a:r>
              <a:rPr lang="en-US" sz="1600" b="0" u="none" strike="noStrike" dirty="0">
                <a:solidFill>
                  <a:srgbClr val="000000"/>
                </a:solidFill>
                <a:effectLst/>
                <a:latin typeface="Helvetica" pitchFamily="2" charset="0"/>
              </a:rPr>
              <a:t>argets small and medium sized Ukrainian municipalities, so far lacking the possibility to improve public buildings energy efficiency.</a:t>
            </a:r>
            <a:endParaRPr lang="ru-RU" sz="1600" b="0" u="none" strike="noStrike" dirty="0">
              <a:solidFill>
                <a:srgbClr val="000000"/>
              </a:solidFill>
              <a:effectLst/>
              <a:latin typeface="Helvetica" pitchFamily="2" charset="0"/>
            </a:endParaRPr>
          </a:p>
        </p:txBody>
      </p:sp>
      <p:sp>
        <p:nvSpPr>
          <p:cNvPr id="5" name="TextBox 4">
            <a:extLst>
              <a:ext uri="{FF2B5EF4-FFF2-40B4-BE49-F238E27FC236}">
                <a16:creationId xmlns:a16="http://schemas.microsoft.com/office/drawing/2014/main" id="{6EF48159-302B-ED6F-D361-05E87A5D894F}"/>
              </a:ext>
            </a:extLst>
          </p:cNvPr>
          <p:cNvSpPr txBox="1"/>
          <p:nvPr/>
        </p:nvSpPr>
        <p:spPr>
          <a:xfrm>
            <a:off x="690114" y="2717165"/>
            <a:ext cx="5148000" cy="208884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85725" marR="83185" algn="just">
              <a:spcAft>
                <a:spcPts val="600"/>
              </a:spcAft>
            </a:pPr>
            <a:r>
              <a:rPr lang="en-GB" b="1" dirty="0">
                <a:solidFill>
                  <a:srgbClr val="000000"/>
                </a:solidFill>
                <a:effectLst/>
                <a:latin typeface="Helvetica" pitchFamily="2" charset="0"/>
                <a:ea typeface="Calibri" panose="020F0502020204030204" pitchFamily="34" charset="0"/>
              </a:rPr>
              <a:t>Final Beneficiary of the loan:</a:t>
            </a:r>
            <a:endParaRPr lang="ru-UA" b="1" dirty="0">
              <a:effectLst/>
              <a:latin typeface="Helvetica" pitchFamily="2" charset="0"/>
              <a:ea typeface="Calibri" panose="020F0502020204030204" pitchFamily="34" charset="0"/>
            </a:endParaRPr>
          </a:p>
          <a:p>
            <a:pPr marL="674688" marR="83185" indent="-279400" algn="just" rtl="0">
              <a:lnSpc>
                <a:spcPct val="120000"/>
              </a:lnSpc>
              <a:spcAft>
                <a:spcPts val="0"/>
              </a:spcAft>
              <a:buFont typeface="Wingdings" pitchFamily="2" charset="2"/>
              <a:buChar char="q"/>
            </a:pPr>
            <a:r>
              <a:rPr lang="en-US" dirty="0">
                <a:solidFill>
                  <a:srgbClr val="000000"/>
                </a:solidFill>
                <a:latin typeface="Helvetica" pitchFamily="2" charset="0"/>
              </a:rPr>
              <a:t>v</a:t>
            </a:r>
            <a:r>
              <a:rPr lang="en-US" b="0" i="0" u="none" strike="noStrike" dirty="0">
                <a:solidFill>
                  <a:srgbClr val="000000"/>
                </a:solidFill>
                <a:effectLst/>
                <a:latin typeface="Helvetica" pitchFamily="2" charset="0"/>
              </a:rPr>
              <a:t>illage council </a:t>
            </a:r>
            <a:endParaRPr lang="uk-UA" b="0" i="0" u="none" strike="noStrike" dirty="0">
              <a:solidFill>
                <a:srgbClr val="000000"/>
              </a:solidFill>
              <a:effectLst/>
              <a:latin typeface="Helvetica" pitchFamily="2" charset="0"/>
            </a:endParaRPr>
          </a:p>
          <a:p>
            <a:pPr marL="674688" marR="83185" indent="-279400" algn="just" rtl="0">
              <a:lnSpc>
                <a:spcPct val="120000"/>
              </a:lnSpc>
              <a:spcAft>
                <a:spcPts val="0"/>
              </a:spcAft>
              <a:buFont typeface="Wingdings" pitchFamily="2" charset="2"/>
              <a:buChar char="q"/>
            </a:pPr>
            <a:r>
              <a:rPr lang="en-US" dirty="0">
                <a:solidFill>
                  <a:srgbClr val="000000"/>
                </a:solidFill>
                <a:latin typeface="Helvetica" pitchFamily="2" charset="0"/>
              </a:rPr>
              <a:t>s</a:t>
            </a:r>
            <a:r>
              <a:rPr lang="en-US" b="0" i="0" u="none" strike="noStrike" dirty="0">
                <a:solidFill>
                  <a:srgbClr val="000000"/>
                </a:solidFill>
                <a:effectLst/>
                <a:latin typeface="Helvetica" pitchFamily="2" charset="0"/>
              </a:rPr>
              <a:t>ettlement</a:t>
            </a:r>
            <a:r>
              <a:rPr lang="uk-UA" b="0" i="0" u="none" strike="noStrike" dirty="0">
                <a:solidFill>
                  <a:srgbClr val="000000"/>
                </a:solidFill>
                <a:effectLst/>
                <a:latin typeface="Helvetica" pitchFamily="2" charset="0"/>
              </a:rPr>
              <a:t> </a:t>
            </a:r>
            <a:r>
              <a:rPr lang="en-US" b="0" i="0" u="none" strike="noStrike" dirty="0">
                <a:solidFill>
                  <a:srgbClr val="000000"/>
                </a:solidFill>
                <a:effectLst/>
                <a:latin typeface="Helvetica" pitchFamily="2" charset="0"/>
              </a:rPr>
              <a:t>council</a:t>
            </a:r>
          </a:p>
          <a:p>
            <a:pPr marL="674688" marR="83185" indent="-279400" algn="just" rtl="0">
              <a:lnSpc>
                <a:spcPct val="120000"/>
              </a:lnSpc>
              <a:spcAft>
                <a:spcPts val="0"/>
              </a:spcAft>
              <a:buFont typeface="Wingdings" pitchFamily="2" charset="2"/>
              <a:buChar char="q"/>
            </a:pPr>
            <a:r>
              <a:rPr lang="en-US" dirty="0">
                <a:solidFill>
                  <a:srgbClr val="000000"/>
                </a:solidFill>
                <a:latin typeface="Helvetica" pitchFamily="2" charset="0"/>
              </a:rPr>
              <a:t>c</a:t>
            </a:r>
            <a:r>
              <a:rPr lang="en-US" b="0" i="0" u="none" strike="noStrike" dirty="0">
                <a:solidFill>
                  <a:srgbClr val="000000"/>
                </a:solidFill>
                <a:effectLst/>
                <a:latin typeface="Helvetica" pitchFamily="2" charset="0"/>
              </a:rPr>
              <a:t>ity council</a:t>
            </a:r>
          </a:p>
          <a:p>
            <a:pPr marL="674688" marR="83185" indent="-279400" algn="just" rtl="0">
              <a:lnSpc>
                <a:spcPct val="120000"/>
              </a:lnSpc>
              <a:spcAft>
                <a:spcPts val="0"/>
              </a:spcAft>
              <a:buFont typeface="Wingdings" pitchFamily="2" charset="2"/>
              <a:buChar char="q"/>
            </a:pPr>
            <a:r>
              <a:rPr lang="en-US" b="0" i="0" u="none" strike="noStrike" dirty="0">
                <a:solidFill>
                  <a:srgbClr val="000000"/>
                </a:solidFill>
                <a:effectLst/>
                <a:latin typeface="Helvetica" pitchFamily="2" charset="0"/>
              </a:rPr>
              <a:t>district council </a:t>
            </a:r>
          </a:p>
          <a:p>
            <a:pPr marL="674688" marR="83185" indent="-279400" algn="just" rtl="0">
              <a:lnSpc>
                <a:spcPct val="120000"/>
              </a:lnSpc>
              <a:spcAft>
                <a:spcPts val="0"/>
              </a:spcAft>
              <a:buFont typeface="Wingdings" pitchFamily="2" charset="2"/>
              <a:buChar char="q"/>
            </a:pPr>
            <a:r>
              <a:rPr lang="en-US" b="0" i="0" u="none" strike="noStrike" dirty="0">
                <a:solidFill>
                  <a:srgbClr val="000000"/>
                </a:solidFill>
                <a:effectLst/>
                <a:latin typeface="Helvetica" pitchFamily="2" charset="0"/>
              </a:rPr>
              <a:t>regional </a:t>
            </a:r>
            <a:r>
              <a:rPr lang="en-US" dirty="0">
                <a:solidFill>
                  <a:srgbClr val="000000"/>
                </a:solidFill>
                <a:latin typeface="Helvetica" pitchFamily="2" charset="0"/>
              </a:rPr>
              <a:t>council for regional hospitals</a:t>
            </a:r>
            <a:endParaRPr lang="ru-RU" dirty="0">
              <a:solidFill>
                <a:srgbClr val="000000"/>
              </a:solidFill>
              <a:latin typeface="Helvetica" pitchFamily="2" charset="0"/>
            </a:endParaRPr>
          </a:p>
        </p:txBody>
      </p:sp>
      <p:sp>
        <p:nvSpPr>
          <p:cNvPr id="6" name="TextBox 5">
            <a:extLst>
              <a:ext uri="{FF2B5EF4-FFF2-40B4-BE49-F238E27FC236}">
                <a16:creationId xmlns:a16="http://schemas.microsoft.com/office/drawing/2014/main" id="{6CD8B688-3368-AB20-29DD-81367446A417}"/>
              </a:ext>
            </a:extLst>
          </p:cNvPr>
          <p:cNvSpPr txBox="1"/>
          <p:nvPr/>
        </p:nvSpPr>
        <p:spPr>
          <a:xfrm>
            <a:off x="6480408" y="2698497"/>
            <a:ext cx="5148000" cy="21082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en-US" b="1" dirty="0">
                <a:solidFill>
                  <a:srgbClr val="000000"/>
                </a:solidFill>
                <a:latin typeface="Helvetica" pitchFamily="2" charset="0"/>
              </a:rPr>
              <a:t>For </a:t>
            </a:r>
            <a:r>
              <a:rPr lang="ru-UA" b="1" dirty="0">
                <a:solidFill>
                  <a:srgbClr val="000000"/>
                </a:solidFill>
                <a:latin typeface="Helvetica" pitchFamily="2" charset="0"/>
              </a:rPr>
              <a:t>public buildings</a:t>
            </a:r>
            <a:r>
              <a:rPr lang="ru-UA" dirty="0"/>
              <a:t>:</a:t>
            </a:r>
            <a:endParaRPr lang="en-US" dirty="0"/>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health care facilities,</a:t>
            </a:r>
            <a:endParaRPr lang="ru-RU" sz="1800" b="0" i="0" u="none" strike="noStrike" dirty="0">
              <a:solidFill>
                <a:srgbClr val="000000"/>
              </a:solidFill>
              <a:effectLst/>
              <a:latin typeface="Helvetica" pitchFamily="2" charset="0"/>
            </a:endParaRPr>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schools, </a:t>
            </a:r>
            <a:endParaRPr lang="ru-RU" sz="1800" b="0" i="0" u="none" strike="noStrike" dirty="0">
              <a:solidFill>
                <a:srgbClr val="000000"/>
              </a:solidFill>
              <a:effectLst/>
              <a:latin typeface="Helvetica" pitchFamily="2" charset="0"/>
            </a:endParaRPr>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kindergartens, </a:t>
            </a:r>
            <a:endParaRPr lang="ru-RU" sz="1800" b="0" i="0" u="none" strike="noStrike" dirty="0">
              <a:solidFill>
                <a:srgbClr val="000000"/>
              </a:solidFill>
              <a:effectLst/>
              <a:latin typeface="Helvetica" pitchFamily="2" charset="0"/>
            </a:endParaRPr>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sports facilities, </a:t>
            </a:r>
            <a:endParaRPr lang="ru-RU" sz="1800" b="0" i="0" u="none" strike="noStrike" dirty="0">
              <a:solidFill>
                <a:srgbClr val="000000"/>
              </a:solidFill>
              <a:effectLst/>
              <a:latin typeface="Helvetica" pitchFamily="2" charset="0"/>
            </a:endParaRPr>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cultural </a:t>
            </a:r>
            <a:r>
              <a:rPr lang="en-US" sz="1800" b="0" i="0" u="none" strike="noStrike" dirty="0" err="1">
                <a:solidFill>
                  <a:srgbClr val="000000"/>
                </a:solidFill>
                <a:effectLst/>
                <a:latin typeface="Helvetica" pitchFamily="2" charset="0"/>
              </a:rPr>
              <a:t>centres</a:t>
            </a:r>
            <a:r>
              <a:rPr lang="en-US" sz="1800" b="0" i="0" u="none" strike="noStrike" dirty="0">
                <a:solidFill>
                  <a:srgbClr val="000000"/>
                </a:solidFill>
                <a:effectLst/>
                <a:latin typeface="Helvetica" pitchFamily="2" charset="0"/>
              </a:rPr>
              <a:t>, </a:t>
            </a:r>
            <a:endParaRPr lang="ru-RU" sz="1800" b="0" i="0" u="none" strike="noStrike" dirty="0">
              <a:solidFill>
                <a:srgbClr val="000000"/>
              </a:solidFill>
              <a:effectLst/>
              <a:latin typeface="Helvetica" pitchFamily="2" charset="0"/>
            </a:endParaRPr>
          </a:p>
          <a:p>
            <a:pPr marL="757238" marR="83185" indent="-280988" algn="just" rtl="0">
              <a:spcAft>
                <a:spcPts val="0"/>
              </a:spcAft>
              <a:buFont typeface="Wingdings" pitchFamily="2" charset="2"/>
              <a:buChar char="q"/>
            </a:pPr>
            <a:r>
              <a:rPr lang="en-US" sz="1800" b="0" i="0" u="none" strike="noStrike" dirty="0">
                <a:solidFill>
                  <a:srgbClr val="000000"/>
                </a:solidFill>
                <a:effectLst/>
                <a:latin typeface="Helvetica" pitchFamily="2" charset="0"/>
              </a:rPr>
              <a:t>buildings of state authorities, etc.</a:t>
            </a:r>
            <a:endParaRPr lang="ru-UA" dirty="0"/>
          </a:p>
        </p:txBody>
      </p:sp>
      <p:pic>
        <p:nvPicPr>
          <p:cNvPr id="8" name="Picture 7">
            <a:extLst>
              <a:ext uri="{FF2B5EF4-FFF2-40B4-BE49-F238E27FC236}">
                <a16:creationId xmlns:a16="http://schemas.microsoft.com/office/drawing/2014/main" id="{53D94327-20C1-886A-5F4B-17BD3C4DF7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1846" y="5136619"/>
            <a:ext cx="1974829" cy="1260000"/>
          </a:xfrm>
          <a:prstGeom prst="rect">
            <a:avLst/>
          </a:prstGeom>
        </p:spPr>
      </p:pic>
      <p:pic>
        <p:nvPicPr>
          <p:cNvPr id="9" name="Picture 8">
            <a:extLst>
              <a:ext uri="{FF2B5EF4-FFF2-40B4-BE49-F238E27FC236}">
                <a16:creationId xmlns:a16="http://schemas.microsoft.com/office/drawing/2014/main" id="{D7A1223C-DA32-06A5-FDA7-A27B6FE01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2278" y="5119295"/>
            <a:ext cx="1890001" cy="1260000"/>
          </a:xfrm>
          <a:prstGeom prst="rect">
            <a:avLst/>
          </a:prstGeom>
        </p:spPr>
      </p:pic>
      <p:pic>
        <p:nvPicPr>
          <p:cNvPr id="10" name="Picture 9">
            <a:extLst>
              <a:ext uri="{FF2B5EF4-FFF2-40B4-BE49-F238E27FC236}">
                <a16:creationId xmlns:a16="http://schemas.microsoft.com/office/drawing/2014/main" id="{C8AD95DB-BAD1-EE16-AD64-970E9F8E61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7883" y="5119295"/>
            <a:ext cx="1680525" cy="1260000"/>
          </a:xfrm>
          <a:prstGeom prst="rect">
            <a:avLst/>
          </a:prstGeom>
        </p:spPr>
      </p:pic>
      <p:pic>
        <p:nvPicPr>
          <p:cNvPr id="11" name="Picture 10">
            <a:extLst>
              <a:ext uri="{FF2B5EF4-FFF2-40B4-BE49-F238E27FC236}">
                <a16:creationId xmlns:a16="http://schemas.microsoft.com/office/drawing/2014/main" id="{B248CF46-1947-5065-421C-974001AB52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929854" y="4754029"/>
            <a:ext cx="974351" cy="1368288"/>
          </a:xfrm>
          <a:prstGeom prst="rect">
            <a:avLst/>
          </a:prstGeom>
        </p:spPr>
      </p:pic>
      <p:pic>
        <p:nvPicPr>
          <p:cNvPr id="12" name="Picture 11">
            <a:extLst>
              <a:ext uri="{FF2B5EF4-FFF2-40B4-BE49-F238E27FC236}">
                <a16:creationId xmlns:a16="http://schemas.microsoft.com/office/drawing/2014/main" id="{C89F0BAE-3D8B-84DD-28FE-48B0493998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3470" y="5119295"/>
            <a:ext cx="1680000" cy="1260000"/>
          </a:xfrm>
          <a:prstGeom prst="rect">
            <a:avLst/>
          </a:prstGeom>
        </p:spPr>
      </p:pic>
      <p:sp>
        <p:nvSpPr>
          <p:cNvPr id="2" name="Title 1">
            <a:extLst>
              <a:ext uri="{FF2B5EF4-FFF2-40B4-BE49-F238E27FC236}">
                <a16:creationId xmlns:a16="http://schemas.microsoft.com/office/drawing/2014/main" id="{11B395F0-B620-4628-7703-E9F02BC48944}"/>
              </a:ext>
            </a:extLst>
          </p:cNvPr>
          <p:cNvSpPr txBox="1">
            <a:spLocks/>
          </p:cNvSpPr>
          <p:nvPr/>
        </p:nvSpPr>
        <p:spPr>
          <a:xfrm>
            <a:off x="504148" y="264443"/>
            <a:ext cx="9214887"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Ukraine </a:t>
            </a:r>
            <a:r>
              <a:rPr lang="en-GB" sz="2800" b="1" dirty="0">
                <a:solidFill>
                  <a:srgbClr val="C00000"/>
                </a:solidFill>
                <a:latin typeface="Helvetica" pitchFamily="2" charset="0"/>
              </a:rPr>
              <a:t>Public Buildings Energy Efficiency (UPBEE)</a:t>
            </a:r>
            <a:endParaRPr lang="en-GB" sz="2800" b="1" dirty="0">
              <a:solidFill>
                <a:srgbClr val="C00000"/>
              </a:solidFill>
              <a:latin typeface="Helvetica" pitchFamily="2" charset="0"/>
              <a:ea typeface="+mn-ea"/>
              <a:cs typeface="+mn-cs"/>
            </a:endParaRPr>
          </a:p>
        </p:txBody>
      </p:sp>
    </p:spTree>
    <p:extLst>
      <p:ext uri="{BB962C8B-B14F-4D97-AF65-F5344CB8AC3E}">
        <p14:creationId xmlns:p14="http://schemas.microsoft.com/office/powerpoint/2010/main" val="176555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7C4FA-DA33-F94C-14A5-0AC9B6CC68FA}"/>
              </a:ext>
            </a:extLst>
          </p:cNvPr>
          <p:cNvSpPr txBox="1"/>
          <p:nvPr/>
        </p:nvSpPr>
        <p:spPr>
          <a:xfrm>
            <a:off x="618160" y="286727"/>
            <a:ext cx="6099586" cy="523220"/>
          </a:xfrm>
          <a:prstGeom prst="rect">
            <a:avLst/>
          </a:prstGeom>
          <a:noFill/>
        </p:spPr>
        <p:txBody>
          <a:bodyPr wrap="square">
            <a:spAutoFit/>
          </a:bodyPr>
          <a:lstStyle/>
          <a:p>
            <a:r>
              <a:rPr lang="en-US" sz="2800" b="1" i="0" u="none" strike="noStrike" dirty="0">
                <a:solidFill>
                  <a:srgbClr val="C00000"/>
                </a:solidFill>
                <a:effectLst/>
                <a:latin typeface="Helvetica" pitchFamily="2" charset="0"/>
              </a:rPr>
              <a:t>UPBEE: What is the Loan for?</a:t>
            </a:r>
            <a:endParaRPr lang="ru-UA" sz="2800" dirty="0">
              <a:solidFill>
                <a:srgbClr val="C00000"/>
              </a:solidFill>
              <a:latin typeface="Helvetica" pitchFamily="2" charset="0"/>
            </a:endParaRPr>
          </a:p>
        </p:txBody>
      </p:sp>
      <p:sp>
        <p:nvSpPr>
          <p:cNvPr id="3" name="TextBox 2">
            <a:extLst>
              <a:ext uri="{FF2B5EF4-FFF2-40B4-BE49-F238E27FC236}">
                <a16:creationId xmlns:a16="http://schemas.microsoft.com/office/drawing/2014/main" id="{9F57A5B4-FF12-0383-9E67-98A2A506F4CA}"/>
              </a:ext>
            </a:extLst>
          </p:cNvPr>
          <p:cNvSpPr txBox="1"/>
          <p:nvPr/>
        </p:nvSpPr>
        <p:spPr>
          <a:xfrm>
            <a:off x="681487" y="983888"/>
            <a:ext cx="5112000" cy="412420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82550" algn="just" fontAlgn="base">
              <a:spcBef>
                <a:spcPts val="600"/>
              </a:spcBef>
              <a:spcAft>
                <a:spcPts val="300"/>
              </a:spcAft>
            </a:pPr>
            <a:r>
              <a:rPr lang="en-GB" sz="1600" b="1" dirty="0">
                <a:solidFill>
                  <a:srgbClr val="000000"/>
                </a:solidFill>
                <a:latin typeface="Helvetica" pitchFamily="2" charset="0"/>
                <a:ea typeface="Calibri" panose="020F0502020204030204" pitchFamily="34" charset="0"/>
              </a:rPr>
              <a:t>Eligible </a:t>
            </a:r>
            <a:r>
              <a:rPr lang="en-GB" sz="1600" b="1" dirty="0">
                <a:solidFill>
                  <a:schemeClr val="accent6"/>
                </a:solidFill>
                <a:latin typeface="Helvetica" pitchFamily="2" charset="0"/>
                <a:ea typeface="Calibri" panose="020F0502020204030204" pitchFamily="34" charset="0"/>
              </a:rPr>
              <a:t>energy efficiency </a:t>
            </a:r>
            <a:r>
              <a:rPr lang="en-GB" sz="1600" b="1" dirty="0">
                <a:solidFill>
                  <a:srgbClr val="000000"/>
                </a:solidFill>
                <a:latin typeface="Helvetica" pitchFamily="2" charset="0"/>
                <a:ea typeface="Calibri" panose="020F0502020204030204" pitchFamily="34" charset="0"/>
              </a:rPr>
              <a:t>measures, to be determined by the audit, can include</a:t>
            </a:r>
            <a:endParaRPr lang="en-US" sz="1500" b="0" i="0" u="none" strike="noStrike" dirty="0">
              <a:solidFill>
                <a:srgbClr val="000000"/>
              </a:solidFill>
              <a:effectLst/>
              <a:latin typeface="Helvetica" pitchFamily="2" charset="0"/>
            </a:endParaRPr>
          </a:p>
          <a:p>
            <a:pPr marL="285750" marR="82550" indent="-285750" algn="just" rtl="0" fontAlgn="base">
              <a:spcBef>
                <a:spcPts val="600"/>
              </a:spcBef>
              <a:spcAft>
                <a:spcPts val="300"/>
              </a:spcAft>
              <a:buFont typeface="Wingdings" pitchFamily="2" charset="2"/>
              <a:buChar char="q"/>
            </a:pPr>
            <a:r>
              <a:rPr lang="en-US" sz="1200" b="0" i="0" u="none" strike="noStrike" dirty="0">
                <a:solidFill>
                  <a:srgbClr val="000000"/>
                </a:solidFill>
                <a:effectLst/>
                <a:latin typeface="Helvetica" pitchFamily="2" charset="0"/>
              </a:rPr>
              <a:t>Thermal insulation of building envelope</a:t>
            </a:r>
            <a:endParaRPr lang="en-US" sz="1200" dirty="0">
              <a:solidFill>
                <a:srgbClr val="000000"/>
              </a:solidFill>
              <a:latin typeface="Helvetica" pitchFamily="2" charset="0"/>
            </a:endParaRPr>
          </a:p>
          <a:p>
            <a:pPr marL="285750" marR="82550" indent="-285750" algn="just" rtl="0" fontAlgn="base">
              <a:spcBef>
                <a:spcPts val="600"/>
              </a:spcBef>
              <a:spcAft>
                <a:spcPts val="300"/>
              </a:spcAft>
              <a:buFont typeface="Wingdings" pitchFamily="2" charset="2"/>
              <a:buChar char="q"/>
            </a:pPr>
            <a:r>
              <a:rPr lang="en-US" sz="1200" b="0" i="0" u="none" strike="noStrike" dirty="0">
                <a:solidFill>
                  <a:srgbClr val="000000"/>
                </a:solidFill>
                <a:effectLst/>
                <a:latin typeface="Helvetica" pitchFamily="2" charset="0"/>
              </a:rPr>
              <a:t>Replacement of old windows and doors by new, low-maintenance, energy-efficient</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Energy-efficient lighting</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Installation of heat recovery systems</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Investments in renewable energy sources</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Efficient space heating and hot water supply systems, including refurbishment or replacement of heat distribution systems inside the building</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Installation of controlled ventilation and air conditioning systems</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Installation of building energy management systems (including options for measuring temperature, humidity and CO</a:t>
            </a:r>
            <a:r>
              <a:rPr lang="en-US" sz="1200" b="0" i="0" u="none" strike="noStrike" baseline="-25000" dirty="0">
                <a:solidFill>
                  <a:srgbClr val="000000"/>
                </a:solidFill>
                <a:effectLst/>
                <a:latin typeface="Helvetica" pitchFamily="2" charset="0"/>
              </a:rPr>
              <a:t>2</a:t>
            </a:r>
            <a:r>
              <a:rPr lang="en-US" sz="1200" b="0" i="0" u="none" strike="noStrike" dirty="0">
                <a:solidFill>
                  <a:srgbClr val="000000"/>
                </a:solidFill>
                <a:effectLst/>
                <a:latin typeface="Helvetica" pitchFamily="2" charset="0"/>
              </a:rPr>
              <a:t> levels in the premises)</a:t>
            </a:r>
          </a:p>
          <a:p>
            <a:pPr marL="285750" marR="82550" indent="-285750" algn="just" rtl="0" fontAlgn="base">
              <a:spcBef>
                <a:spcPts val="300"/>
              </a:spcBef>
              <a:spcAft>
                <a:spcPts val="300"/>
              </a:spcAft>
              <a:buFont typeface="Wingdings" pitchFamily="2" charset="2"/>
              <a:buChar char="q"/>
            </a:pPr>
            <a:r>
              <a:rPr lang="en-US" sz="1200" b="0" i="0" u="none" strike="noStrike" dirty="0">
                <a:solidFill>
                  <a:srgbClr val="000000"/>
                </a:solidFill>
                <a:effectLst/>
                <a:latin typeface="Helvetica" pitchFamily="2" charset="0"/>
              </a:rPr>
              <a:t>Rehabilitation of natural gas boilers (at building level), including the installation of biofuel boilers</a:t>
            </a:r>
          </a:p>
        </p:txBody>
      </p:sp>
      <p:sp>
        <p:nvSpPr>
          <p:cNvPr id="4" name="TextBox 3">
            <a:extLst>
              <a:ext uri="{FF2B5EF4-FFF2-40B4-BE49-F238E27FC236}">
                <a16:creationId xmlns:a16="http://schemas.microsoft.com/office/drawing/2014/main" id="{733A2BC2-458C-C1C7-7AE8-021AC6000A3B}"/>
              </a:ext>
            </a:extLst>
          </p:cNvPr>
          <p:cNvSpPr txBox="1"/>
          <p:nvPr/>
        </p:nvSpPr>
        <p:spPr>
          <a:xfrm>
            <a:off x="6199263" y="983888"/>
            <a:ext cx="5112000" cy="30085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R="82550" algn="just" fontAlgn="base">
              <a:spcAft>
                <a:spcPts val="300"/>
              </a:spcAft>
            </a:pPr>
            <a:r>
              <a:rPr lang="en-GB" sz="1600" b="1" dirty="0">
                <a:solidFill>
                  <a:srgbClr val="000000"/>
                </a:solidFill>
                <a:latin typeface="Helvetica" pitchFamily="2" charset="0"/>
                <a:ea typeface="Calibri" panose="020F0502020204030204" pitchFamily="34" charset="0"/>
              </a:rPr>
              <a:t>Eligible </a:t>
            </a:r>
            <a:r>
              <a:rPr lang="en-GB" sz="1600" b="1" dirty="0">
                <a:solidFill>
                  <a:schemeClr val="accent1"/>
                </a:solidFill>
                <a:latin typeface="Helvetica" pitchFamily="2" charset="0"/>
                <a:ea typeface="Calibri" panose="020F0502020204030204" pitchFamily="34" charset="0"/>
              </a:rPr>
              <a:t>non-energy</a:t>
            </a:r>
            <a:r>
              <a:rPr lang="en-GB" sz="1600" b="1" dirty="0">
                <a:solidFill>
                  <a:srgbClr val="000000"/>
                </a:solidFill>
                <a:latin typeface="Helvetica" pitchFamily="2" charset="0"/>
                <a:ea typeface="Calibri" panose="020F0502020204030204" pitchFamily="34" charset="0"/>
              </a:rPr>
              <a:t> </a:t>
            </a:r>
            <a:r>
              <a:rPr lang="en-GB" sz="1600" b="1" dirty="0">
                <a:solidFill>
                  <a:schemeClr val="accent1"/>
                </a:solidFill>
                <a:latin typeface="Helvetica" pitchFamily="2" charset="0"/>
                <a:ea typeface="Calibri" panose="020F0502020204030204" pitchFamily="34" charset="0"/>
              </a:rPr>
              <a:t>efficiency</a:t>
            </a:r>
            <a:r>
              <a:rPr lang="en-GB" sz="1600" b="1" dirty="0">
                <a:solidFill>
                  <a:srgbClr val="000000"/>
                </a:solidFill>
                <a:latin typeface="Helvetica" pitchFamily="2" charset="0"/>
                <a:ea typeface="Calibri" panose="020F0502020204030204" pitchFamily="34" charset="0"/>
              </a:rPr>
              <a:t> measures </a:t>
            </a:r>
            <a:r>
              <a:rPr lang="en-GB" sz="1600" dirty="0">
                <a:solidFill>
                  <a:srgbClr val="000000"/>
                </a:solidFill>
                <a:latin typeface="Helvetica" pitchFamily="2" charset="0"/>
                <a:ea typeface="Calibri" panose="020F0502020204030204" pitchFamily="34" charset="0"/>
              </a:rPr>
              <a:t>(up to 50% of project cost)</a:t>
            </a:r>
          </a:p>
          <a:p>
            <a:pPr marL="285750" marR="82550" lvl="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Repair of </a:t>
            </a:r>
            <a:r>
              <a:rPr lang="en-US" sz="1200" u="sng" dirty="0">
                <a:solidFill>
                  <a:srgbClr val="000000"/>
                </a:solidFill>
                <a:latin typeface="Helvetica" pitchFamily="2" charset="0"/>
              </a:rPr>
              <a:t>damages caused by the war</a:t>
            </a:r>
            <a:endParaRPr lang="en-GB" sz="1200" u="sng" dirty="0">
              <a:solidFill>
                <a:srgbClr val="000000"/>
              </a:solidFill>
              <a:latin typeface="Helvetica" pitchFamily="2" charset="0"/>
            </a:endParaRPr>
          </a:p>
          <a:p>
            <a:pPr marL="285750" marR="82550" lvl="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Alignment with current Ukrainian standard (access for disabled people, fire safety, </a:t>
            </a:r>
            <a:r>
              <a:rPr lang="en-US" sz="1200" u="sng" dirty="0">
                <a:solidFill>
                  <a:srgbClr val="000000"/>
                </a:solidFill>
                <a:latin typeface="Helvetica" pitchFamily="2" charset="0"/>
              </a:rPr>
              <a:t>bomb shelters</a:t>
            </a:r>
            <a:r>
              <a:rPr lang="en-US" sz="1200" dirty="0">
                <a:solidFill>
                  <a:srgbClr val="000000"/>
                </a:solidFill>
                <a:latin typeface="Helvetica" pitchFamily="2" charset="0"/>
              </a:rPr>
              <a:t>…)</a:t>
            </a:r>
            <a:endParaRPr lang="en-GB" sz="1200" dirty="0">
              <a:solidFill>
                <a:srgbClr val="000000"/>
              </a:solidFill>
              <a:latin typeface="Helvetica" pitchFamily="2" charset="0"/>
            </a:endParaRPr>
          </a:p>
          <a:p>
            <a:pPr marL="285750" marR="82550" lvl="0" indent="-285750" algn="just" fontAlgn="base">
              <a:spcBef>
                <a:spcPts val="300"/>
              </a:spcBef>
              <a:spcAft>
                <a:spcPts val="300"/>
              </a:spcAft>
              <a:buFont typeface="Wingdings" pitchFamily="2" charset="2"/>
              <a:buChar char="q"/>
            </a:pPr>
            <a:r>
              <a:rPr lang="en-US" sz="1200" u="sng" dirty="0">
                <a:solidFill>
                  <a:srgbClr val="000000"/>
                </a:solidFill>
                <a:latin typeface="Helvetica" pitchFamily="2" charset="0"/>
              </a:rPr>
              <a:t>Adjustments to the building </a:t>
            </a:r>
            <a:r>
              <a:rPr lang="en-US" sz="1200" dirty="0">
                <a:solidFill>
                  <a:srgbClr val="000000"/>
                </a:solidFill>
                <a:latin typeface="Helvetica" pitchFamily="2" charset="0"/>
              </a:rPr>
              <a:t>to make them suitable to host IDPs</a:t>
            </a:r>
            <a:endParaRPr lang="en-GB" sz="1200" dirty="0">
              <a:solidFill>
                <a:srgbClr val="000000"/>
              </a:solidFill>
              <a:latin typeface="Helvetica" pitchFamily="2" charset="0"/>
            </a:endParaRPr>
          </a:p>
          <a:p>
            <a:pPr marL="285750" marR="82550" lvl="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Repainting of inside walls and ceiling;</a:t>
            </a:r>
            <a:endParaRPr lang="en-GB" sz="1200" dirty="0">
              <a:solidFill>
                <a:srgbClr val="000000"/>
              </a:solidFill>
              <a:latin typeface="Helvetica" pitchFamily="2" charset="0"/>
            </a:endParaRPr>
          </a:p>
          <a:p>
            <a:pPr marL="285750" marR="82550" lvl="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Replacement of flooring such as tiling;</a:t>
            </a:r>
            <a:endParaRPr lang="en-GB" sz="1200" dirty="0">
              <a:solidFill>
                <a:srgbClr val="000000"/>
              </a:solidFill>
              <a:latin typeface="Helvetica" pitchFamily="2" charset="0"/>
            </a:endParaRPr>
          </a:p>
          <a:p>
            <a:pPr marL="285750" marR="8255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Adaptation of buildings to increase pandemic resilience (new partitioning, marking);</a:t>
            </a:r>
            <a:endParaRPr lang="en-GB" sz="1200" dirty="0">
              <a:solidFill>
                <a:srgbClr val="000000"/>
              </a:solidFill>
              <a:latin typeface="Helvetica" pitchFamily="2" charset="0"/>
            </a:endParaRPr>
          </a:p>
          <a:p>
            <a:pPr marL="285750" marR="82550" indent="-285750" algn="just" fontAlgn="base">
              <a:spcBef>
                <a:spcPts val="300"/>
              </a:spcBef>
              <a:spcAft>
                <a:spcPts val="300"/>
              </a:spcAft>
              <a:buFont typeface="Wingdings" pitchFamily="2" charset="2"/>
              <a:buChar char="q"/>
            </a:pPr>
            <a:r>
              <a:rPr lang="en-US" sz="1200" dirty="0">
                <a:solidFill>
                  <a:srgbClr val="000000"/>
                </a:solidFill>
                <a:latin typeface="Helvetica" pitchFamily="2" charset="0"/>
              </a:rPr>
              <a:t>Implementation of COVID-19 related investment in hospitals.</a:t>
            </a:r>
            <a:endParaRPr lang="en-GB" sz="1200" dirty="0">
              <a:solidFill>
                <a:srgbClr val="000000"/>
              </a:solidFill>
              <a:latin typeface="Helvetica" pitchFamily="2" charset="0"/>
            </a:endParaRPr>
          </a:p>
          <a:p>
            <a:pPr marL="285750" marR="82550" indent="-285750" algn="just" fontAlgn="base">
              <a:spcAft>
                <a:spcPts val="300"/>
              </a:spcAft>
              <a:buFont typeface="Wingdings" pitchFamily="2" charset="2"/>
              <a:buChar char="q"/>
            </a:pPr>
            <a:endParaRPr lang="en-GB" sz="1200" dirty="0">
              <a:solidFill>
                <a:srgbClr val="000000"/>
              </a:solidFill>
              <a:latin typeface="Helvetica" pitchFamily="2" charset="0"/>
            </a:endParaRPr>
          </a:p>
        </p:txBody>
      </p:sp>
      <p:pic>
        <p:nvPicPr>
          <p:cNvPr id="5" name="Picture 4">
            <a:extLst>
              <a:ext uri="{FF2B5EF4-FFF2-40B4-BE49-F238E27FC236}">
                <a16:creationId xmlns:a16="http://schemas.microsoft.com/office/drawing/2014/main" id="{10CEB678-E330-28BF-5D49-3599F1A83D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8938" y="5206104"/>
            <a:ext cx="1359542" cy="1019656"/>
          </a:xfrm>
          <a:prstGeom prst="rect">
            <a:avLst/>
          </a:prstGeom>
        </p:spPr>
      </p:pic>
      <p:pic>
        <p:nvPicPr>
          <p:cNvPr id="6" name="Picture 5">
            <a:extLst>
              <a:ext uri="{FF2B5EF4-FFF2-40B4-BE49-F238E27FC236}">
                <a16:creationId xmlns:a16="http://schemas.microsoft.com/office/drawing/2014/main" id="{CFE127B1-DFA8-229B-6607-4AB402059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0196" y="5198302"/>
            <a:ext cx="1391999" cy="1044000"/>
          </a:xfrm>
          <a:prstGeom prst="rect">
            <a:avLst/>
          </a:prstGeom>
        </p:spPr>
      </p:pic>
      <p:pic>
        <p:nvPicPr>
          <p:cNvPr id="7" name="Picture 5">
            <a:extLst>
              <a:ext uri="{FF2B5EF4-FFF2-40B4-BE49-F238E27FC236}">
                <a16:creationId xmlns:a16="http://schemas.microsoft.com/office/drawing/2014/main" id="{181D7C7E-3A9D-0131-086B-CC4BA831CE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6069" y="5211406"/>
            <a:ext cx="1485708" cy="1044000"/>
          </a:xfrm>
          <a:prstGeom prst="rect">
            <a:avLst/>
          </a:prstGeom>
          <a:noFill/>
          <a:ln w="9525">
            <a:noFill/>
            <a:miter lim="800000"/>
            <a:headEnd/>
            <a:tailEnd/>
          </a:ln>
          <a:effectLst/>
        </p:spPr>
      </p:pic>
      <p:pic>
        <p:nvPicPr>
          <p:cNvPr id="8" name="Picture 6">
            <a:extLst>
              <a:ext uri="{FF2B5EF4-FFF2-40B4-BE49-F238E27FC236}">
                <a16:creationId xmlns:a16="http://schemas.microsoft.com/office/drawing/2014/main" id="{78C5211B-068B-5DA6-C5AC-013F043098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93618" y="5206104"/>
            <a:ext cx="1709060" cy="1044000"/>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C6E49199-3C11-1056-6B57-787F69C80C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6955" y="5198302"/>
            <a:ext cx="1391999" cy="1044000"/>
          </a:xfrm>
          <a:prstGeom prst="rect">
            <a:avLst/>
          </a:prstGeom>
        </p:spPr>
      </p:pic>
      <p:pic>
        <p:nvPicPr>
          <p:cNvPr id="10" name="Picture 8">
            <a:extLst>
              <a:ext uri="{FF2B5EF4-FFF2-40B4-BE49-F238E27FC236}">
                <a16:creationId xmlns:a16="http://schemas.microsoft.com/office/drawing/2014/main" id="{9B528B10-4E87-A009-F5CE-9F2C71342A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1487" y="5185198"/>
            <a:ext cx="671184" cy="1044000"/>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8959DBEF-025E-0C58-5CEC-6983008219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50135" y="5193000"/>
            <a:ext cx="1566000" cy="1044000"/>
          </a:xfrm>
          <a:prstGeom prst="rect">
            <a:avLst/>
          </a:prstGeom>
        </p:spPr>
      </p:pic>
      <p:sp>
        <p:nvSpPr>
          <p:cNvPr id="12" name="TextBox 11">
            <a:extLst>
              <a:ext uri="{FF2B5EF4-FFF2-40B4-BE49-F238E27FC236}">
                <a16:creationId xmlns:a16="http://schemas.microsoft.com/office/drawing/2014/main" id="{3A8E8828-624F-3743-61D5-E342D456A8C1}"/>
              </a:ext>
            </a:extLst>
          </p:cNvPr>
          <p:cNvSpPr txBox="1"/>
          <p:nvPr/>
        </p:nvSpPr>
        <p:spPr>
          <a:xfrm>
            <a:off x="2354093" y="6255406"/>
            <a:ext cx="9513652" cy="415498"/>
          </a:xfrm>
          <a:prstGeom prst="rect">
            <a:avLst/>
          </a:prstGeom>
          <a:noFill/>
        </p:spPr>
        <p:txBody>
          <a:bodyPr wrap="square">
            <a:spAutoFit/>
          </a:bodyPr>
          <a:lstStyle/>
          <a:p>
            <a:r>
              <a:rPr lang="en-US" sz="1050" b="1" dirty="0">
                <a:solidFill>
                  <a:srgbClr val="C00000"/>
                </a:solidFill>
                <a:latin typeface="Helvetica" pitchFamily="2" charset="0"/>
              </a:rPr>
              <a:t>Note: </a:t>
            </a:r>
            <a:r>
              <a:rPr lang="ru-UA" sz="1050" dirty="0">
                <a:latin typeface="Helvetica" pitchFamily="2" charset="0"/>
              </a:rPr>
              <a:t>Detailed list provided in Annex 1 "Eligibility and Evaluation Criteria" to the Procedure for the Selection of Final Beneficiaries of the "Energy Efficiency of </a:t>
            </a:r>
            <a:r>
              <a:rPr lang="en-GB" sz="1050" dirty="0">
                <a:latin typeface="Helvetica" pitchFamily="2" charset="0"/>
              </a:rPr>
              <a:t>    </a:t>
            </a:r>
            <a:r>
              <a:rPr lang="ru-UA" sz="1050" dirty="0">
                <a:latin typeface="Helvetica" pitchFamily="2" charset="0"/>
              </a:rPr>
              <a:t>Public Buildings in Ukraine" Project, approved by order of the Ministry of Community and Territorial Development of Ukraine </a:t>
            </a:r>
            <a:r>
              <a:rPr lang="uk-UA" sz="1050" dirty="0">
                <a:latin typeface="Helvetica" pitchFamily="2" charset="0"/>
              </a:rPr>
              <a:t>№</a:t>
            </a:r>
            <a:r>
              <a:rPr lang="ru-UA" sz="1050" dirty="0">
                <a:latin typeface="Helvetica" pitchFamily="2" charset="0"/>
              </a:rPr>
              <a:t> 228 of November 29, 2022</a:t>
            </a:r>
          </a:p>
        </p:txBody>
      </p:sp>
    </p:spTree>
    <p:extLst>
      <p:ext uri="{BB962C8B-B14F-4D97-AF65-F5344CB8AC3E}">
        <p14:creationId xmlns:p14="http://schemas.microsoft.com/office/powerpoint/2010/main" val="354711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24FB047-E79D-BE60-3681-2E7CB3354BF1}"/>
              </a:ext>
            </a:extLst>
          </p:cNvPr>
          <p:cNvSpPr txBox="1"/>
          <p:nvPr/>
        </p:nvSpPr>
        <p:spPr>
          <a:xfrm>
            <a:off x="504149" y="1357553"/>
            <a:ext cx="4835602" cy="4370387"/>
          </a:xfrm>
          <a:prstGeom prst="rect">
            <a:avLst/>
          </a:prstGeom>
        </p:spPr>
        <p:style>
          <a:lnRef idx="2">
            <a:schemeClr val="accent6"/>
          </a:lnRef>
          <a:fillRef idx="1">
            <a:schemeClr val="lt1"/>
          </a:fillRef>
          <a:effectRef idx="0">
            <a:schemeClr val="accent6"/>
          </a:effectRef>
          <a:fontRef idx="minor">
            <a:schemeClr val="dk1"/>
          </a:fontRef>
        </p:style>
        <p:txBody>
          <a:bodyPr wrap="square">
            <a:noAutofit/>
          </a:bodyPr>
          <a:lstStyle/>
          <a:p>
            <a:pPr marR="172720" algn="just">
              <a:spcBef>
                <a:spcPts val="600"/>
              </a:spcBef>
              <a:spcAft>
                <a:spcPts val="300"/>
              </a:spcAft>
            </a:pPr>
            <a:r>
              <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Building(s) eligibility </a:t>
            </a:r>
            <a:endParaRPr lang="en-GB" dirty="0">
              <a:solidFill>
                <a:srgbClr val="000000"/>
              </a:solidFill>
              <a:latin typeface="Helvetica" panose="020B060402020202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US" sz="1500" dirty="0">
                <a:solidFill>
                  <a:srgbClr val="000000"/>
                </a:solidFill>
                <a:latin typeface="Helvetica" panose="020B0604020202020204" pitchFamily="34" charset="0"/>
                <a:cs typeface="Helvetica" panose="020B0604020202020204" pitchFamily="34" charset="0"/>
              </a:rPr>
              <a:t>Buildings will remain in public use, have life extension, keep the same functionality and ownership</a:t>
            </a:r>
          </a:p>
          <a:p>
            <a:pPr marL="285750" marR="172720" indent="-285750" algn="just">
              <a:spcBef>
                <a:spcPts val="600"/>
              </a:spcBef>
              <a:spcAft>
                <a:spcPts val="300"/>
              </a:spcAft>
              <a:buFont typeface="Wingdings" pitchFamily="2" charset="2"/>
              <a:buChar char="q"/>
            </a:pPr>
            <a:r>
              <a:rPr lang="en-US" sz="1500" dirty="0">
                <a:solidFill>
                  <a:srgbClr val="000000"/>
                </a:solidFill>
                <a:latin typeface="Helvetica" panose="020B0604020202020204" pitchFamily="34" charset="0"/>
                <a:cs typeface="Helvetica" panose="020B0604020202020204" pitchFamily="34" charset="0"/>
              </a:rPr>
              <a:t>Benefit a reasonably large population</a:t>
            </a:r>
          </a:p>
          <a:p>
            <a:pPr marL="285750" marR="172720" indent="-285750" algn="just">
              <a:spcBef>
                <a:spcPts val="600"/>
              </a:spcBef>
              <a:spcAft>
                <a:spcPts val="300"/>
              </a:spcAft>
              <a:buFont typeface="Wingdings" pitchFamily="2" charset="2"/>
              <a:buChar char="q"/>
            </a:pPr>
            <a:r>
              <a:rPr lang="en-GB" sz="1500" dirty="0">
                <a:solidFill>
                  <a:srgbClr val="000000"/>
                </a:solidFill>
                <a:latin typeface="Helvetica" panose="020B0604020202020204" pitchFamily="34" charset="0"/>
                <a:cs typeface="Helvetica" panose="020B0604020202020204" pitchFamily="34" charset="0"/>
              </a:rPr>
              <a:t>Not part of an ongoing or planned privatisation procedure</a:t>
            </a:r>
            <a:r>
              <a:rPr lang="ru-UA" sz="1500" dirty="0">
                <a:solidFill>
                  <a:srgbClr val="000000"/>
                </a:solidFill>
                <a:latin typeface="Helvetica" panose="020B0604020202020204" pitchFamily="34" charset="0"/>
                <a:cs typeface="Helvetica" panose="020B0604020202020204" pitchFamily="34" charset="0"/>
              </a:rPr>
              <a:t> </a:t>
            </a:r>
            <a:endParaRPr lang="en-US" sz="1500" dirty="0">
              <a:solidFill>
                <a:srgbClr val="000000"/>
              </a:solidFill>
              <a:latin typeface="Helvetica" panose="020B060402020202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latin typeface="Helvetica" panose="020B0604020202020204" pitchFamily="34" charset="0"/>
                <a:cs typeface="Helvetica" panose="020B0604020202020204" pitchFamily="34" charset="0"/>
              </a:rPr>
              <a:t>Not part of a concession and/or rent agreement with a private entity and/or ESCO contract </a:t>
            </a:r>
          </a:p>
          <a:p>
            <a:pPr marL="285750" marR="172720" indent="-285750" algn="just">
              <a:spcBef>
                <a:spcPts val="600"/>
              </a:spcBef>
              <a:spcAft>
                <a:spcPts val="300"/>
              </a:spcAft>
              <a:buFont typeface="Wingdings" pitchFamily="2" charset="2"/>
              <a:buChar char="q"/>
            </a:pPr>
            <a:r>
              <a:rPr lang="en-GB" sz="1500" dirty="0">
                <a:solidFill>
                  <a:srgbClr val="000000"/>
                </a:solidFill>
                <a:latin typeface="Helvetica" panose="020B0604020202020204" pitchFamily="34" charset="0"/>
                <a:cs typeface="Helvetica" panose="020B0604020202020204" pitchFamily="34" charset="0"/>
              </a:rPr>
              <a:t>Structural survey proving normal / satisfactory technical condition</a:t>
            </a:r>
          </a:p>
          <a:p>
            <a:pPr marL="285750" marR="172720" indent="-285750" algn="just">
              <a:spcBef>
                <a:spcPts val="600"/>
              </a:spcBef>
              <a:spcAft>
                <a:spcPts val="300"/>
              </a:spcAft>
              <a:buFont typeface="Wingdings" pitchFamily="2" charset="2"/>
              <a:buChar char="q"/>
              <a:tabLst>
                <a:tab pos="180340" algn="l"/>
              </a:tabLst>
            </a:pPr>
            <a:r>
              <a:rPr lang="en-GB" sz="1500" dirty="0">
                <a:solidFill>
                  <a:srgbClr val="000000"/>
                </a:solidFill>
                <a:latin typeface="Helvetica" panose="020B0604020202020204" pitchFamily="34" charset="0"/>
                <a:cs typeface="Helvetica" panose="020B0604020202020204" pitchFamily="34" charset="0"/>
              </a:rPr>
              <a:t>Energy audit and/or energy performance certificate</a:t>
            </a:r>
            <a:endParaRPr lang="en-US" sz="1500" dirty="0">
              <a:solidFill>
                <a:srgbClr val="000000"/>
              </a:solidFill>
              <a:latin typeface="Helvetica" panose="020B060402020202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latin typeface="Helvetica" panose="020B0604020202020204" pitchFamily="34" charset="0"/>
                <a:ea typeface="Calibri" panose="020F0502020204030204" pitchFamily="34" charset="0"/>
                <a:cs typeface="Helvetica" panose="020B0604020202020204" pitchFamily="34" charset="0"/>
              </a:rPr>
              <a:t>Commit to d</a:t>
            </a: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elivery ex-post energy audit and energy performance certificate</a:t>
            </a:r>
            <a:endParaRPr lang="ru-UA" sz="1500" dirty="0">
              <a:solidFill>
                <a:srgbClr val="000000"/>
              </a:solidFill>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DC6538F9-69F8-897B-02C7-7004728A17B5}"/>
              </a:ext>
            </a:extLst>
          </p:cNvPr>
          <p:cNvSpPr txBox="1"/>
          <p:nvPr/>
        </p:nvSpPr>
        <p:spPr>
          <a:xfrm>
            <a:off x="5486400" y="1357553"/>
            <a:ext cx="6201451"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Project cost</a:t>
            </a:r>
            <a:r>
              <a:rPr lang="ru-UA" dirty="0">
                <a:effectLst/>
                <a:latin typeface="Helvetica" panose="020B0604020202020204" pitchFamily="34" charset="0"/>
                <a:cs typeface="Helvetica" panose="020B0604020202020204" pitchFamily="34" charset="0"/>
              </a:rPr>
              <a:t> </a:t>
            </a:r>
            <a:endPar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Sub-loan not exceed 80% of beneficiary’s borrowing capacity</a:t>
            </a:r>
            <a:endParaRPr lang="en-US" sz="1500" dirty="0">
              <a:effectLst/>
              <a:latin typeface="Helvetica" panose="020B060402020202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latin typeface="Helvetica" panose="020B0604020202020204" pitchFamily="34" charset="0"/>
                <a:ea typeface="Calibri" panose="020F0502020204030204" pitchFamily="34" charset="0"/>
                <a:cs typeface="Helvetica" panose="020B0604020202020204" pitchFamily="34" charset="0"/>
              </a:rPr>
              <a:t>Energy efficiency costs are at least </a:t>
            </a: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50% of sub-project </a:t>
            </a:r>
            <a:r>
              <a:rPr lang="en-GB" sz="1500" dirty="0">
                <a:solidFill>
                  <a:srgbClr val="000000"/>
                </a:solidFill>
                <a:latin typeface="Helvetica" panose="020B0604020202020204" pitchFamily="34" charset="0"/>
                <a:ea typeface="Calibri" panose="020F0502020204030204" pitchFamily="34" charset="0"/>
                <a:cs typeface="Helvetica" panose="020B0604020202020204" pitchFamily="34" charset="0"/>
              </a:rPr>
              <a:t>costs </a:t>
            </a:r>
            <a:endPar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 remaining costs (up to 50%) could finance repair, including for war damages, adjustments and other measures (like installation of showers and kitchens) to ensure the building can better respond to the needs of IDPs and hosting communities</a:t>
            </a:r>
            <a:endParaRPr lang="ru-UA" sz="1500" dirty="0">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89D6BD61-FF43-1B97-83B1-3C86805EB66C}"/>
              </a:ext>
            </a:extLst>
          </p:cNvPr>
          <p:cNvSpPr txBox="1"/>
          <p:nvPr/>
        </p:nvSpPr>
        <p:spPr>
          <a:xfrm>
            <a:off x="5486399" y="4012086"/>
            <a:ext cx="6201451" cy="17158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Council support</a:t>
            </a:r>
            <a:r>
              <a:rPr lang="ru-UA" dirty="0">
                <a:effectLst/>
                <a:latin typeface="Helvetica" panose="020B0604020202020204" pitchFamily="34" charset="0"/>
                <a:cs typeface="Helvetica" panose="020B0604020202020204" pitchFamily="34" charset="0"/>
              </a:rPr>
              <a:t> </a:t>
            </a:r>
            <a:endParaRPr lang="en-GB" sz="18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285750" marR="172720" indent="-285750" algn="just">
              <a:spcBef>
                <a:spcPts val="600"/>
              </a:spcBef>
              <a:spcAft>
                <a:spcPts val="300"/>
              </a:spcAft>
              <a:buFont typeface="Wingdings" pitchFamily="2" charset="2"/>
              <a:buChar char="q"/>
            </a:pP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Decision on municipal borrowing by local Rada (city or regional  council)</a:t>
            </a:r>
          </a:p>
          <a:p>
            <a:pPr marL="285750" marR="172720" indent="-285750" algn="just">
              <a:spcBef>
                <a:spcPts val="600"/>
              </a:spcBef>
              <a:spcAft>
                <a:spcPts val="300"/>
              </a:spcAft>
              <a:buFont typeface="Wingdings" pitchFamily="2" charset="2"/>
              <a:buChar char="q"/>
            </a:pP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Decision to finance expenditures associated with VAT payments and other costs which are not covered by the loan by local Rada (city or regional council) </a:t>
            </a:r>
            <a:r>
              <a:rPr lang="ru-UA" sz="1500" dirty="0">
                <a:effectLst/>
                <a:latin typeface="Helvetica" panose="020B0604020202020204" pitchFamily="34" charset="0"/>
                <a:cs typeface="Helvetica" panose="020B0604020202020204" pitchFamily="34" charset="0"/>
              </a:rPr>
              <a:t> </a:t>
            </a:r>
            <a:endParaRPr lang="ru-UA" sz="1500" dirty="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630553F5-3228-636C-537C-AD71B52821FA}"/>
              </a:ext>
            </a:extLst>
          </p:cNvPr>
          <p:cNvSpPr txBox="1"/>
          <p:nvPr/>
        </p:nvSpPr>
        <p:spPr>
          <a:xfrm>
            <a:off x="2196445" y="5938713"/>
            <a:ext cx="9491405" cy="553998"/>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GB" sz="15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NOTE: </a:t>
            </a:r>
            <a:r>
              <a:rPr lang="en-GB" sz="15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Grant support for technical design - municipalities with a population below 50,000 people and limited borrowing capacity can apply for EU NIP grant support</a:t>
            </a:r>
            <a:endParaRPr lang="ru-UA" sz="1500" dirty="0">
              <a:latin typeface="Helvetica" panose="020B0604020202020204" pitchFamily="34" charset="0"/>
              <a:cs typeface="Helvetica" panose="020B0604020202020204" pitchFamily="34" charset="0"/>
            </a:endParaRPr>
          </a:p>
        </p:txBody>
      </p:sp>
      <p:sp>
        <p:nvSpPr>
          <p:cNvPr id="17" name="Title 1">
            <a:extLst>
              <a:ext uri="{FF2B5EF4-FFF2-40B4-BE49-F238E27FC236}">
                <a16:creationId xmlns:a16="http://schemas.microsoft.com/office/drawing/2014/main" id="{538ECF00-6834-9B2E-DD23-4B9E28C9119A}"/>
              </a:ext>
            </a:extLst>
          </p:cNvPr>
          <p:cNvSpPr txBox="1">
            <a:spLocks/>
          </p:cNvSpPr>
          <p:nvPr/>
        </p:nvSpPr>
        <p:spPr>
          <a:xfrm>
            <a:off x="504149" y="264443"/>
            <a:ext cx="4766592" cy="6053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UPBEE: Eligibility criteria</a:t>
            </a:r>
            <a:r>
              <a:rPr lang="uk-UA" sz="2800" b="1" dirty="0">
                <a:solidFill>
                  <a:srgbClr val="C00000"/>
                </a:solidFill>
                <a:latin typeface="Helvetica" pitchFamily="2" charset="0"/>
                <a:ea typeface="+mn-ea"/>
                <a:cs typeface="+mn-cs"/>
              </a:rPr>
              <a:t> </a:t>
            </a:r>
            <a:r>
              <a:rPr lang="ru-UA" sz="2800" b="1" dirty="0">
                <a:solidFill>
                  <a:srgbClr val="C00000"/>
                </a:solidFill>
                <a:latin typeface="Helvetica" pitchFamily="2" charset="0"/>
                <a:ea typeface="+mn-ea"/>
                <a:cs typeface="+mn-cs"/>
              </a:rPr>
              <a:t> </a:t>
            </a:r>
            <a:r>
              <a:rPr lang="uk-UA" sz="2800" b="1" dirty="0">
                <a:solidFill>
                  <a:srgbClr val="C00000"/>
                </a:solidFill>
                <a:latin typeface="Helvetica" pitchFamily="2" charset="0"/>
                <a:ea typeface="+mn-ea"/>
                <a:cs typeface="+mn-cs"/>
                <a:sym typeface="Helvetica Neue"/>
              </a:rPr>
              <a:t> </a:t>
            </a:r>
            <a:endParaRPr lang="en-DK" sz="2800" b="1" dirty="0">
              <a:solidFill>
                <a:srgbClr val="C00000"/>
              </a:solidFill>
              <a:latin typeface="Helvetica" pitchFamily="2" charset="0"/>
              <a:ea typeface="+mn-ea"/>
              <a:cs typeface="+mn-cs"/>
              <a:sym typeface="Helvetica Neue"/>
            </a:endParaRPr>
          </a:p>
        </p:txBody>
      </p:sp>
    </p:spTree>
    <p:extLst>
      <p:ext uri="{BB962C8B-B14F-4D97-AF65-F5344CB8AC3E}">
        <p14:creationId xmlns:p14="http://schemas.microsoft.com/office/powerpoint/2010/main" val="359239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810A-E23F-A9E7-8FB1-83D583FF8D8B}"/>
              </a:ext>
            </a:extLst>
          </p:cNvPr>
          <p:cNvSpPr>
            <a:spLocks noGrp="1"/>
          </p:cNvSpPr>
          <p:nvPr>
            <p:ph type="title"/>
          </p:nvPr>
        </p:nvSpPr>
        <p:spPr>
          <a:xfrm>
            <a:off x="775386" y="254506"/>
            <a:ext cx="10515600" cy="706714"/>
          </a:xfrm>
        </p:spPr>
        <p:txBody>
          <a:bodyPr>
            <a:noAutofit/>
          </a:bodyPr>
          <a:lstStyle/>
          <a:p>
            <a:pPr>
              <a:defRPr sz="1900" b="1">
                <a:latin typeface="Helvetica Neue"/>
                <a:ea typeface="Helvetica Neue"/>
                <a:cs typeface="Helvetica Neue"/>
                <a:sym typeface="Helvetica Neue"/>
              </a:defRPr>
            </a:pPr>
            <a:r>
              <a:rPr lang="en-GB" sz="2800" b="1" dirty="0">
                <a:solidFill>
                  <a:srgbClr val="C00000"/>
                </a:solidFill>
                <a:latin typeface="Helvetica" pitchFamily="2" charset="0"/>
                <a:ea typeface="+mn-ea"/>
                <a:cs typeface="+mn-cs"/>
              </a:rPr>
              <a:t>UPBEE: Capital from the Loan funds at favourable terms</a:t>
            </a:r>
            <a:endParaRPr lang="en-UA" sz="2800" b="1" dirty="0">
              <a:solidFill>
                <a:srgbClr val="C00000"/>
              </a:solidFill>
              <a:latin typeface="Helvetica" pitchFamily="2" charset="0"/>
              <a:ea typeface="+mn-ea"/>
              <a:cs typeface="+mn-cs"/>
            </a:endParaRPr>
          </a:p>
        </p:txBody>
      </p:sp>
      <p:grpSp>
        <p:nvGrpSpPr>
          <p:cNvPr id="3" name="Group 2">
            <a:extLst>
              <a:ext uri="{FF2B5EF4-FFF2-40B4-BE49-F238E27FC236}">
                <a16:creationId xmlns:a16="http://schemas.microsoft.com/office/drawing/2014/main" id="{B5637240-EC08-B8A3-C5C2-C0CDEEF00018}"/>
              </a:ext>
            </a:extLst>
          </p:cNvPr>
          <p:cNvGrpSpPr/>
          <p:nvPr/>
        </p:nvGrpSpPr>
        <p:grpSpPr>
          <a:xfrm>
            <a:off x="493413" y="1054941"/>
            <a:ext cx="11205174" cy="895630"/>
            <a:chOff x="535385" y="1330551"/>
            <a:chExt cx="11205174" cy="895630"/>
          </a:xfrm>
        </p:grpSpPr>
        <p:cxnSp>
          <p:nvCxnSpPr>
            <p:cNvPr id="4" name="Straight Connector 3">
              <a:extLst>
                <a:ext uri="{FF2B5EF4-FFF2-40B4-BE49-F238E27FC236}">
                  <a16:creationId xmlns:a16="http://schemas.microsoft.com/office/drawing/2014/main" id="{68F0B0B0-9B01-6CE7-EEB4-F9CB122034B1}"/>
                </a:ext>
              </a:extLst>
            </p:cNvPr>
            <p:cNvCxnSpPr>
              <a:cxnSpLocks/>
            </p:cNvCxnSpPr>
            <p:nvPr/>
          </p:nvCxnSpPr>
          <p:spPr>
            <a:xfrm>
              <a:off x="535385" y="1485827"/>
              <a:ext cx="4863860" cy="0"/>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79ABC157-2695-AACF-29FD-18E2BC6520E7}"/>
                </a:ext>
              </a:extLst>
            </p:cNvPr>
            <p:cNvCxnSpPr>
              <a:cxnSpLocks/>
            </p:cNvCxnSpPr>
            <p:nvPr/>
          </p:nvCxnSpPr>
          <p:spPr>
            <a:xfrm flipV="1">
              <a:off x="7413868" y="1477200"/>
              <a:ext cx="4326691" cy="8627"/>
            </a:xfrm>
            <a:prstGeom prst="line">
              <a:avLst/>
            </a:prstGeom>
            <a:ln w="38100">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6" name="Oval 5">
              <a:extLst>
                <a:ext uri="{FF2B5EF4-FFF2-40B4-BE49-F238E27FC236}">
                  <a16:creationId xmlns:a16="http://schemas.microsoft.com/office/drawing/2014/main" id="{238A985B-DCDE-A518-EF6F-D5F7C6D078DC}"/>
                </a:ext>
              </a:extLst>
            </p:cNvPr>
            <p:cNvSpPr/>
            <p:nvPr/>
          </p:nvSpPr>
          <p:spPr>
            <a:xfrm>
              <a:off x="654715" y="1330551"/>
              <a:ext cx="293298" cy="2932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00FA566-7435-B835-3A8C-56CFC8139521}"/>
                </a:ext>
              </a:extLst>
            </p:cNvPr>
            <p:cNvSpPr/>
            <p:nvPr/>
          </p:nvSpPr>
          <p:spPr>
            <a:xfrm>
              <a:off x="3777826" y="1330551"/>
              <a:ext cx="293298" cy="2932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BCEE0E9-79D5-F669-D3CA-18844A7C7AB4}"/>
                </a:ext>
              </a:extLst>
            </p:cNvPr>
            <p:cNvSpPr/>
            <p:nvPr/>
          </p:nvSpPr>
          <p:spPr>
            <a:xfrm>
              <a:off x="1488626" y="1623849"/>
              <a:ext cx="1757212" cy="323165"/>
            </a:xfrm>
            <a:prstGeom prst="rect">
              <a:avLst/>
            </a:prstGeom>
          </p:spPr>
          <p:txBody>
            <a:bodyPr wrap="none">
              <a:spAutoFit/>
            </a:bodyPr>
            <a:lstStyle/>
            <a:p>
              <a:pPr algn="ctr"/>
              <a:r>
                <a:rPr lang="en-US" sz="1500" dirty="0"/>
                <a:t>5 years grace period</a:t>
              </a:r>
              <a:endParaRPr lang="en-GB" sz="1500" dirty="0"/>
            </a:p>
          </p:txBody>
        </p:sp>
        <p:sp>
          <p:nvSpPr>
            <p:cNvPr id="9" name="Rectangle 8">
              <a:extLst>
                <a:ext uri="{FF2B5EF4-FFF2-40B4-BE49-F238E27FC236}">
                  <a16:creationId xmlns:a16="http://schemas.microsoft.com/office/drawing/2014/main" id="{799809AD-1B60-84AA-F534-496A1574189D}"/>
                </a:ext>
              </a:extLst>
            </p:cNvPr>
            <p:cNvSpPr/>
            <p:nvPr/>
          </p:nvSpPr>
          <p:spPr>
            <a:xfrm>
              <a:off x="6891718" y="1608801"/>
              <a:ext cx="1383112" cy="323165"/>
            </a:xfrm>
            <a:prstGeom prst="rect">
              <a:avLst/>
            </a:prstGeom>
          </p:spPr>
          <p:txBody>
            <a:bodyPr wrap="square">
              <a:spAutoFit/>
            </a:bodyPr>
            <a:lstStyle/>
            <a:p>
              <a:pPr algn="ctr"/>
              <a:r>
                <a:rPr lang="en-US" sz="1500" dirty="0"/>
                <a:t>15 years</a:t>
              </a:r>
              <a:endParaRPr lang="en-GB" sz="1500" dirty="0"/>
            </a:p>
          </p:txBody>
        </p:sp>
        <p:sp>
          <p:nvSpPr>
            <p:cNvPr id="10" name="Oval 9">
              <a:extLst>
                <a:ext uri="{FF2B5EF4-FFF2-40B4-BE49-F238E27FC236}">
                  <a16:creationId xmlns:a16="http://schemas.microsoft.com/office/drawing/2014/main" id="{9E4DBCE4-4A0E-992B-B05A-681E6513CAA4}"/>
                </a:ext>
              </a:extLst>
            </p:cNvPr>
            <p:cNvSpPr/>
            <p:nvPr/>
          </p:nvSpPr>
          <p:spPr>
            <a:xfrm>
              <a:off x="11190389" y="1330551"/>
              <a:ext cx="293298" cy="2932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6E45A44-F502-0D21-C893-8551A1EFC96A}"/>
                </a:ext>
              </a:extLst>
            </p:cNvPr>
            <p:cNvCxnSpPr>
              <a:cxnSpLocks/>
            </p:cNvCxnSpPr>
            <p:nvPr/>
          </p:nvCxnSpPr>
          <p:spPr>
            <a:xfrm>
              <a:off x="5317194" y="1485827"/>
              <a:ext cx="2260568" cy="0"/>
            </a:xfrm>
            <a:prstGeom prst="line">
              <a:avLst/>
            </a:prstGeom>
            <a:ln w="38100">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26F23C4B-2CE9-79A6-EE1C-6606BF19EDCF}"/>
                </a:ext>
              </a:extLst>
            </p:cNvPr>
            <p:cNvSpPr/>
            <p:nvPr/>
          </p:nvSpPr>
          <p:spPr>
            <a:xfrm>
              <a:off x="5292738" y="1856849"/>
              <a:ext cx="1556695" cy="369332"/>
            </a:xfrm>
            <a:prstGeom prst="rect">
              <a:avLst/>
            </a:prstGeom>
          </p:spPr>
          <p:txBody>
            <a:bodyPr wrap="square">
              <a:spAutoFit/>
            </a:bodyPr>
            <a:lstStyle/>
            <a:p>
              <a:pPr algn="ctr"/>
              <a:r>
                <a:rPr lang="en-US" dirty="0"/>
                <a:t>20 years</a:t>
              </a:r>
              <a:endParaRPr lang="en-GB" dirty="0"/>
            </a:p>
          </p:txBody>
        </p:sp>
        <p:cxnSp>
          <p:nvCxnSpPr>
            <p:cNvPr id="13" name="Straight Arrow Connector 12">
              <a:extLst>
                <a:ext uri="{FF2B5EF4-FFF2-40B4-BE49-F238E27FC236}">
                  <a16:creationId xmlns:a16="http://schemas.microsoft.com/office/drawing/2014/main" id="{8899DFAD-719A-50E2-29BA-0178BA82DBC6}"/>
                </a:ext>
              </a:extLst>
            </p:cNvPr>
            <p:cNvCxnSpPr>
              <a:cxnSpLocks/>
            </p:cNvCxnSpPr>
            <p:nvPr/>
          </p:nvCxnSpPr>
          <p:spPr>
            <a:xfrm>
              <a:off x="6685539" y="2042602"/>
              <a:ext cx="464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677EE7-14AE-6CF8-47D5-2AA680A16A69}"/>
                </a:ext>
              </a:extLst>
            </p:cNvPr>
            <p:cNvCxnSpPr>
              <a:cxnSpLocks/>
            </p:cNvCxnSpPr>
            <p:nvPr/>
          </p:nvCxnSpPr>
          <p:spPr>
            <a:xfrm flipH="1">
              <a:off x="801364" y="2042602"/>
              <a:ext cx="464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A1D14B-BF90-A557-7C1D-A273B35EC552}"/>
                </a:ext>
              </a:extLst>
            </p:cNvPr>
            <p:cNvCxnSpPr/>
            <p:nvPr/>
          </p:nvCxnSpPr>
          <p:spPr>
            <a:xfrm flipV="1">
              <a:off x="792738" y="1675950"/>
              <a:ext cx="0" cy="50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A13F07-3F14-FBB7-8BFA-D5F71798253E}"/>
                </a:ext>
              </a:extLst>
            </p:cNvPr>
            <p:cNvCxnSpPr/>
            <p:nvPr/>
          </p:nvCxnSpPr>
          <p:spPr>
            <a:xfrm flipV="1">
              <a:off x="11337038" y="1642911"/>
              <a:ext cx="0" cy="50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7DE133-29FA-F844-D42D-8A9E8243AAD4}"/>
                </a:ext>
              </a:extLst>
            </p:cNvPr>
            <p:cNvCxnSpPr>
              <a:cxnSpLocks/>
            </p:cNvCxnSpPr>
            <p:nvPr/>
          </p:nvCxnSpPr>
          <p:spPr>
            <a:xfrm flipH="1">
              <a:off x="801364" y="1798619"/>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DB0442-B997-8721-6C03-53438B5AE59E}"/>
                </a:ext>
              </a:extLst>
            </p:cNvPr>
            <p:cNvCxnSpPr>
              <a:cxnSpLocks/>
            </p:cNvCxnSpPr>
            <p:nvPr/>
          </p:nvCxnSpPr>
          <p:spPr>
            <a:xfrm>
              <a:off x="3197173" y="1803524"/>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5507D-DF80-A7F6-6CC3-81B079F4BBAD}"/>
                </a:ext>
              </a:extLst>
            </p:cNvPr>
            <p:cNvCxnSpPr/>
            <p:nvPr/>
          </p:nvCxnSpPr>
          <p:spPr>
            <a:xfrm flipV="1">
              <a:off x="3916048" y="1703161"/>
              <a:ext cx="0"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A9D0FD-9C47-CF7B-6E41-0830D8706953}"/>
                </a:ext>
              </a:extLst>
            </p:cNvPr>
            <p:cNvCxnSpPr>
              <a:cxnSpLocks/>
            </p:cNvCxnSpPr>
            <p:nvPr/>
          </p:nvCxnSpPr>
          <p:spPr>
            <a:xfrm>
              <a:off x="8268412" y="1770383"/>
              <a:ext cx="306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B13530-BF5B-D2D8-FBE5-26862E6596C7}"/>
                </a:ext>
              </a:extLst>
            </p:cNvPr>
            <p:cNvCxnSpPr>
              <a:cxnSpLocks/>
            </p:cNvCxnSpPr>
            <p:nvPr/>
          </p:nvCxnSpPr>
          <p:spPr>
            <a:xfrm flipH="1">
              <a:off x="3924674" y="1802535"/>
              <a:ext cx="306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6FF01816-DEBB-8652-439A-B14A19B6AB45}"/>
              </a:ext>
            </a:extLst>
          </p:cNvPr>
          <p:cNvSpPr txBox="1">
            <a:spLocks/>
          </p:cNvSpPr>
          <p:nvPr/>
        </p:nvSpPr>
        <p:spPr>
          <a:xfrm>
            <a:off x="612743" y="2185747"/>
            <a:ext cx="10630349" cy="41282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ü"/>
            </a:pPr>
            <a:r>
              <a:rPr lang="en-GB" sz="2000" dirty="0">
                <a:solidFill>
                  <a:schemeClr val="accent1"/>
                </a:solidFill>
                <a:latin typeface="Helvetica" pitchFamily="2" charset="0"/>
                <a:ea typeface="Calibri" panose="020F0502020204030204" pitchFamily="34" charset="0"/>
                <a:cs typeface="Arial" panose="020B0604020202020204" pitchFamily="34" charset="0"/>
              </a:rPr>
              <a:t>Repayment schedule: </a:t>
            </a:r>
            <a:r>
              <a:rPr lang="en-GB" sz="2000" b="1" dirty="0">
                <a:solidFill>
                  <a:schemeClr val="accent1"/>
                </a:solidFill>
                <a:latin typeface="Helvetica" pitchFamily="2" charset="0"/>
                <a:ea typeface="Calibri" panose="020F0502020204030204" pitchFamily="34" charset="0"/>
                <a:cs typeface="Arial" panose="020B0604020202020204" pitchFamily="34" charset="0"/>
              </a:rPr>
              <a:t>20</a:t>
            </a:r>
            <a:r>
              <a:rPr lang="en-GB" sz="2000" dirty="0">
                <a:solidFill>
                  <a:schemeClr val="accent1"/>
                </a:solidFill>
                <a:latin typeface="Helvetica" pitchFamily="2" charset="0"/>
                <a:ea typeface="Calibri" panose="020F0502020204030204" pitchFamily="34" charset="0"/>
                <a:cs typeface="Arial" panose="020B0604020202020204" pitchFamily="34" charset="0"/>
              </a:rPr>
              <a:t> years, </a:t>
            </a:r>
            <a:r>
              <a:rPr lang="en-GB" sz="2000" dirty="0">
                <a:solidFill>
                  <a:schemeClr val="accent1"/>
                </a:solidFill>
                <a:latin typeface="Helvetica" pitchFamily="2" charset="0"/>
                <a:cs typeface="Arial" panose="020B0604020202020204" pitchFamily="34" charset="0"/>
              </a:rPr>
              <a:t>Long Grace Period: </a:t>
            </a:r>
            <a:r>
              <a:rPr lang="en-GB" sz="2000" b="1" dirty="0">
                <a:solidFill>
                  <a:schemeClr val="accent1"/>
                </a:solidFill>
                <a:latin typeface="Helvetica" pitchFamily="2" charset="0"/>
                <a:cs typeface="Arial" panose="020B0604020202020204" pitchFamily="34" charset="0"/>
              </a:rPr>
              <a:t>5 </a:t>
            </a:r>
            <a:r>
              <a:rPr lang="en-GB" sz="2000" dirty="0">
                <a:solidFill>
                  <a:schemeClr val="accent1"/>
                </a:solidFill>
                <a:latin typeface="Helvetica" pitchFamily="2" charset="0"/>
                <a:cs typeface="Arial" panose="020B0604020202020204" pitchFamily="34" charset="0"/>
              </a:rPr>
              <a:t>years </a:t>
            </a:r>
          </a:p>
          <a:p>
            <a:pPr lvl="1">
              <a:lnSpc>
                <a:spcPct val="120000"/>
              </a:lnSpc>
              <a:buFont typeface="Wingdings" panose="05000000000000000000" pitchFamily="2" charset="2"/>
              <a:buChar char="§"/>
            </a:pPr>
            <a:r>
              <a:rPr lang="en-GB" sz="1800" dirty="0">
                <a:latin typeface="Helvetica" pitchFamily="2" charset="0"/>
                <a:cs typeface="Arial" panose="020B0604020202020204" pitchFamily="34" charset="0"/>
              </a:rPr>
              <a:t>During the first 5 years you don’t repay the principal but only interest rate for used Loan funds</a:t>
            </a:r>
          </a:p>
          <a:p>
            <a:pPr lvl="1">
              <a:lnSpc>
                <a:spcPct val="120000"/>
              </a:lnSpc>
              <a:buFont typeface="Wingdings" panose="05000000000000000000" pitchFamily="2" charset="2"/>
              <a:buChar char="§"/>
            </a:pPr>
            <a:r>
              <a:rPr lang="en-GB" sz="1800" dirty="0">
                <a:latin typeface="Helvetica" pitchFamily="2" charset="0"/>
                <a:cs typeface="Arial" panose="020B0604020202020204" pitchFamily="34" charset="0"/>
              </a:rPr>
              <a:t>You begin to pay back the principal after 5 years, at this point the benefits from energy savings and reduced maintenance costs are already largely proved</a:t>
            </a:r>
          </a:p>
          <a:p>
            <a:pPr marL="228600" lvl="1">
              <a:lnSpc>
                <a:spcPct val="120000"/>
              </a:lnSpc>
              <a:spcBef>
                <a:spcPts val="1000"/>
              </a:spcBef>
              <a:buFont typeface="Wingdings" pitchFamily="2" charset="2"/>
              <a:buChar char="ü"/>
            </a:pPr>
            <a:r>
              <a:rPr lang="en-GB" sz="2000" dirty="0">
                <a:solidFill>
                  <a:schemeClr val="accent1"/>
                </a:solidFill>
                <a:latin typeface="Helvetica" pitchFamily="2" charset="0"/>
                <a:cs typeface="Arial" panose="020B0604020202020204" pitchFamily="34" charset="0"/>
              </a:rPr>
              <a:t>Low interest rate </a:t>
            </a:r>
          </a:p>
          <a:p>
            <a:pPr lvl="1">
              <a:lnSpc>
                <a:spcPct val="120000"/>
              </a:lnSpc>
              <a:buFont typeface="Wingdings" panose="05000000000000000000" pitchFamily="2" charset="2"/>
              <a:buChar char="§"/>
            </a:pPr>
            <a:r>
              <a:rPr lang="en-GB" sz="2000" dirty="0">
                <a:latin typeface="Helvetica" pitchFamily="2" charset="0"/>
              </a:rPr>
              <a:t>Annual interest rate based on Euribor and capital market conditions</a:t>
            </a:r>
          </a:p>
          <a:p>
            <a:pPr lvl="1">
              <a:lnSpc>
                <a:spcPct val="120000"/>
              </a:lnSpc>
              <a:buFont typeface="Wingdings" panose="05000000000000000000" pitchFamily="2" charset="2"/>
              <a:buChar char="§"/>
            </a:pPr>
            <a:r>
              <a:rPr lang="en-US" sz="2000" dirty="0">
                <a:latin typeface="Helvetica" pitchFamily="2" charset="0"/>
              </a:rPr>
              <a:t>A</a:t>
            </a:r>
            <a:r>
              <a:rPr lang="en-US" sz="2000" dirty="0">
                <a:latin typeface="Helvetica" pitchFamily="2" charset="0"/>
                <a:cs typeface="Arial" panose="020B0604020202020204" pitchFamily="34" charset="0"/>
              </a:rPr>
              <a:t>mong the lowest rate currently available on the market</a:t>
            </a:r>
            <a:endParaRPr lang="en-GB" sz="2000" dirty="0">
              <a:latin typeface="Helvetica" pitchFamily="2" charset="0"/>
              <a:cs typeface="Arial" panose="020B0604020202020204" pitchFamily="34" charset="0"/>
            </a:endParaRPr>
          </a:p>
          <a:p>
            <a:pPr marL="228600" lvl="1">
              <a:lnSpc>
                <a:spcPct val="120000"/>
              </a:lnSpc>
              <a:spcBef>
                <a:spcPts val="1000"/>
              </a:spcBef>
              <a:buFont typeface="Wingdings" pitchFamily="2" charset="2"/>
              <a:buChar char="ü"/>
            </a:pPr>
            <a:r>
              <a:rPr lang="en-GB" sz="2000" dirty="0">
                <a:solidFill>
                  <a:schemeClr val="accent1"/>
                </a:solidFill>
                <a:latin typeface="Helvetica" pitchFamily="2" charset="0"/>
                <a:cs typeface="Arial" panose="020B0604020202020204" pitchFamily="34" charset="0"/>
              </a:rPr>
              <a:t>Technical Designs and audits offered by EU NIP for the smallest cities (up to EUR 1m)</a:t>
            </a:r>
          </a:p>
          <a:p>
            <a:pPr marL="228600" lvl="1">
              <a:lnSpc>
                <a:spcPct val="120000"/>
              </a:lnSpc>
              <a:spcBef>
                <a:spcPts val="1000"/>
              </a:spcBef>
              <a:buFont typeface="Wingdings" pitchFamily="2" charset="2"/>
              <a:buChar char="ü"/>
            </a:pPr>
            <a:r>
              <a:rPr lang="en-GB" sz="2000" dirty="0">
                <a:solidFill>
                  <a:schemeClr val="accent1"/>
                </a:solidFill>
                <a:latin typeface="Helvetica" pitchFamily="2" charset="0"/>
                <a:cs typeface="Arial" panose="020B0604020202020204" pitchFamily="34" charset="0"/>
              </a:rPr>
              <a:t>Investment grant for eligible hospitals offered by EU and E5P</a:t>
            </a:r>
          </a:p>
          <a:p>
            <a:pPr marL="228600" lvl="1">
              <a:lnSpc>
                <a:spcPct val="120000"/>
              </a:lnSpc>
              <a:spcBef>
                <a:spcPts val="1000"/>
              </a:spcBef>
              <a:buFont typeface="Wingdings" pitchFamily="2" charset="2"/>
              <a:buChar char="ü"/>
            </a:pPr>
            <a:r>
              <a:rPr lang="en-GB" sz="2000" dirty="0">
                <a:solidFill>
                  <a:schemeClr val="accent1"/>
                </a:solidFill>
                <a:latin typeface="Helvetica" pitchFamily="2" charset="0"/>
                <a:cs typeface="Arial" panose="020B0604020202020204" pitchFamily="34" charset="0"/>
              </a:rPr>
              <a:t>Large technical assistance support : Covenant of Mayors, UNDP, Consultants</a:t>
            </a:r>
          </a:p>
          <a:p>
            <a:pPr lvl="1">
              <a:lnSpc>
                <a:spcPct val="120000"/>
              </a:lnSpc>
              <a:buFont typeface="Wingdings" pitchFamily="2" charset="2"/>
              <a:buChar char="ü"/>
            </a:pP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071964"/>
      </p:ext>
    </p:extLst>
  </p:cSld>
  <p:clrMapOvr>
    <a:masterClrMapping/>
  </p:clrMapOvr>
</p:sld>
</file>

<file path=ppt/theme/theme1.xml><?xml version="1.0" encoding="utf-8"?>
<a:theme xmlns:a="http://schemas.openxmlformats.org/drawingml/2006/main" name="Office Theme">
  <a:themeElements>
    <a:clrScheme name="Personnalisé 1">
      <a:dk1>
        <a:srgbClr val="000000"/>
      </a:dk1>
      <a:lt1>
        <a:srgbClr val="FFFFFF"/>
      </a:lt1>
      <a:dk2>
        <a:srgbClr val="44546A"/>
      </a:dk2>
      <a:lt2>
        <a:srgbClr val="E7E6E6"/>
      </a:lt2>
      <a:accent1>
        <a:srgbClr val="164193"/>
      </a:accent1>
      <a:accent2>
        <a:srgbClr val="B6B6B6"/>
      </a:accent2>
      <a:accent3>
        <a:srgbClr val="DCDCDC"/>
      </a:accent3>
      <a:accent4>
        <a:srgbClr val="FFE01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rgbClr val="000000"/>
    </a:dk1>
    <a:lt1>
      <a:srgbClr val="FFFFFF"/>
    </a:lt1>
    <a:dk2>
      <a:srgbClr val="44546A"/>
    </a:dk2>
    <a:lt2>
      <a:srgbClr val="E7E6E6"/>
    </a:lt2>
    <a:accent1>
      <a:srgbClr val="164193"/>
    </a:accent1>
    <a:accent2>
      <a:srgbClr val="B6B6B6"/>
    </a:accent2>
    <a:accent3>
      <a:srgbClr val="DCDCDC"/>
    </a:accent3>
    <a:accent4>
      <a:srgbClr val="FFE012"/>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2720</TotalTime>
  <Words>1397</Words>
  <Application>Microsoft Office PowerPoint</Application>
  <PresentationFormat>Widescreen</PresentationFormat>
  <Paragraphs>111</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Helvetica</vt:lpstr>
      <vt:lpstr>Poppins</vt:lpstr>
      <vt:lpstr>Proxima Nova Lt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UPBEE: Capital from the Loan funds at favourable terms</vt:lpstr>
      <vt:lpstr>UPBEE : Call for Proposals until 3rd June 2023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 Goossens</dc:creator>
  <cp:lastModifiedBy>SILVESTRO VON KAMEKE Violaine</cp:lastModifiedBy>
  <cp:revision>784</cp:revision>
  <dcterms:created xsi:type="dcterms:W3CDTF">2022-01-18T09:00:45Z</dcterms:created>
  <dcterms:modified xsi:type="dcterms:W3CDTF">2023-05-10T13:10:58Z</dcterms:modified>
</cp:coreProperties>
</file>