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240000" cy="8572500"/>
  <p:notesSz cx="15240000" cy="85725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12" y="-7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929" y="5704699"/>
            <a:ext cx="3385858" cy="2867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39508"/>
            <a:ext cx="10238565" cy="833299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06180" y="6195889"/>
            <a:ext cx="4333819" cy="23766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1737190" y="684529"/>
            <a:ext cx="11761470" cy="2776855"/>
          </a:xfrm>
          <a:custGeom>
            <a:avLst/>
            <a:gdLst/>
            <a:ahLst/>
            <a:cxnLst/>
            <a:rect l="l" t="t" r="r" b="b"/>
            <a:pathLst>
              <a:path w="11761469" h="2776854">
                <a:moveTo>
                  <a:pt x="11503052" y="2776855"/>
                </a:moveTo>
                <a:lnTo>
                  <a:pt x="258355" y="2776855"/>
                </a:lnTo>
                <a:lnTo>
                  <a:pt x="211915" y="2772691"/>
                </a:lnTo>
                <a:lnTo>
                  <a:pt x="168206" y="2760686"/>
                </a:lnTo>
                <a:lnTo>
                  <a:pt x="127958" y="2741569"/>
                </a:lnTo>
                <a:lnTo>
                  <a:pt x="91900" y="2716072"/>
                </a:lnTo>
                <a:lnTo>
                  <a:pt x="60761" y="2684922"/>
                </a:lnTo>
                <a:lnTo>
                  <a:pt x="35273" y="2648852"/>
                </a:lnTo>
                <a:lnTo>
                  <a:pt x="16163" y="2608589"/>
                </a:lnTo>
                <a:lnTo>
                  <a:pt x="4162" y="2564865"/>
                </a:lnTo>
                <a:lnTo>
                  <a:pt x="0" y="2518409"/>
                </a:lnTo>
                <a:lnTo>
                  <a:pt x="0" y="2001519"/>
                </a:lnTo>
                <a:lnTo>
                  <a:pt x="4162" y="1955064"/>
                </a:lnTo>
                <a:lnTo>
                  <a:pt x="16163" y="1911340"/>
                </a:lnTo>
                <a:lnTo>
                  <a:pt x="35273" y="1871077"/>
                </a:lnTo>
                <a:lnTo>
                  <a:pt x="60761" y="1835006"/>
                </a:lnTo>
                <a:lnTo>
                  <a:pt x="91900" y="1803857"/>
                </a:lnTo>
                <a:lnTo>
                  <a:pt x="127958" y="1778360"/>
                </a:lnTo>
                <a:lnTo>
                  <a:pt x="168206" y="1759243"/>
                </a:lnTo>
                <a:lnTo>
                  <a:pt x="211915" y="1747238"/>
                </a:lnTo>
                <a:lnTo>
                  <a:pt x="258355" y="1743074"/>
                </a:lnTo>
                <a:lnTo>
                  <a:pt x="512842" y="1743074"/>
                </a:lnTo>
                <a:lnTo>
                  <a:pt x="537797" y="1738034"/>
                </a:lnTo>
                <a:lnTo>
                  <a:pt x="558176" y="1724290"/>
                </a:lnTo>
                <a:lnTo>
                  <a:pt x="571916" y="1703904"/>
                </a:lnTo>
                <a:lnTo>
                  <a:pt x="576954" y="1678940"/>
                </a:lnTo>
                <a:lnTo>
                  <a:pt x="576954" y="258445"/>
                </a:lnTo>
                <a:lnTo>
                  <a:pt x="581117" y="211989"/>
                </a:lnTo>
                <a:lnTo>
                  <a:pt x="593118" y="168265"/>
                </a:lnTo>
                <a:lnTo>
                  <a:pt x="612227" y="128002"/>
                </a:lnTo>
                <a:lnTo>
                  <a:pt x="637716" y="91932"/>
                </a:lnTo>
                <a:lnTo>
                  <a:pt x="668855" y="60783"/>
                </a:lnTo>
                <a:lnTo>
                  <a:pt x="704913" y="35285"/>
                </a:lnTo>
                <a:lnTo>
                  <a:pt x="745161" y="16168"/>
                </a:lnTo>
                <a:lnTo>
                  <a:pt x="788870" y="4163"/>
                </a:lnTo>
                <a:lnTo>
                  <a:pt x="835310" y="0"/>
                </a:lnTo>
                <a:lnTo>
                  <a:pt x="10926098" y="0"/>
                </a:lnTo>
                <a:lnTo>
                  <a:pt x="10976735" y="5011"/>
                </a:lnTo>
                <a:lnTo>
                  <a:pt x="11024966" y="19672"/>
                </a:lnTo>
                <a:lnTo>
                  <a:pt x="11069433" y="43421"/>
                </a:lnTo>
                <a:lnTo>
                  <a:pt x="11108782" y="75696"/>
                </a:lnTo>
                <a:lnTo>
                  <a:pt x="11141046" y="115059"/>
                </a:lnTo>
                <a:lnTo>
                  <a:pt x="11164786" y="159542"/>
                </a:lnTo>
                <a:lnTo>
                  <a:pt x="11179442" y="207789"/>
                </a:lnTo>
                <a:lnTo>
                  <a:pt x="11184452" y="258445"/>
                </a:lnTo>
                <a:lnTo>
                  <a:pt x="11184452" y="1678940"/>
                </a:lnTo>
                <a:lnTo>
                  <a:pt x="11185696" y="1691510"/>
                </a:lnTo>
                <a:lnTo>
                  <a:pt x="11212995" y="1732299"/>
                </a:lnTo>
                <a:lnTo>
                  <a:pt x="11248566" y="1743074"/>
                </a:lnTo>
                <a:lnTo>
                  <a:pt x="11503052" y="1743074"/>
                </a:lnTo>
                <a:lnTo>
                  <a:pt x="11553690" y="1748086"/>
                </a:lnTo>
                <a:lnTo>
                  <a:pt x="11601920" y="1762747"/>
                </a:lnTo>
                <a:lnTo>
                  <a:pt x="11646388" y="1786496"/>
                </a:lnTo>
                <a:lnTo>
                  <a:pt x="11685737" y="1818771"/>
                </a:lnTo>
                <a:lnTo>
                  <a:pt x="11718001" y="1858134"/>
                </a:lnTo>
                <a:lnTo>
                  <a:pt x="11741741" y="1902617"/>
                </a:lnTo>
                <a:lnTo>
                  <a:pt x="11756397" y="1950864"/>
                </a:lnTo>
                <a:lnTo>
                  <a:pt x="11761407" y="2001519"/>
                </a:lnTo>
                <a:lnTo>
                  <a:pt x="11761407" y="2518409"/>
                </a:lnTo>
                <a:lnTo>
                  <a:pt x="11757245" y="2564865"/>
                </a:lnTo>
                <a:lnTo>
                  <a:pt x="11745244" y="2608589"/>
                </a:lnTo>
                <a:lnTo>
                  <a:pt x="11726134" y="2648852"/>
                </a:lnTo>
                <a:lnTo>
                  <a:pt x="11700645" y="2684922"/>
                </a:lnTo>
                <a:lnTo>
                  <a:pt x="11669507" y="2716072"/>
                </a:lnTo>
                <a:lnTo>
                  <a:pt x="11633449" y="2741569"/>
                </a:lnTo>
                <a:lnTo>
                  <a:pt x="11593201" y="2760686"/>
                </a:lnTo>
                <a:lnTo>
                  <a:pt x="11549492" y="2772691"/>
                </a:lnTo>
                <a:lnTo>
                  <a:pt x="11503052" y="2776855"/>
                </a:lnTo>
                <a:close/>
              </a:path>
            </a:pathLst>
          </a:custGeom>
          <a:solidFill>
            <a:srgbClr val="FDAE90">
              <a:alpha val="901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239999" cy="8572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3929" y="5704700"/>
            <a:ext cx="3385857" cy="28677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39509"/>
            <a:ext cx="10238565" cy="833299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06180" y="6195889"/>
            <a:ext cx="4333819" cy="237661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002E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24.06.22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268" cy="8572499"/>
            <a:chOff x="0" y="0"/>
            <a:chExt cx="15240268" cy="8572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39997" cy="8572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3929" y="5704699"/>
              <a:ext cx="3385858" cy="2867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9508"/>
              <a:ext cx="10238565" cy="83329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9924" y="0"/>
              <a:ext cx="14190344" cy="4436745"/>
            </a:xfrm>
            <a:custGeom>
              <a:avLst/>
              <a:gdLst/>
              <a:ahLst/>
              <a:cxnLst/>
              <a:rect l="l" t="t" r="r" b="b"/>
              <a:pathLst>
                <a:path w="14190344" h="4436745">
                  <a:moveTo>
                    <a:pt x="14190076" y="4436132"/>
                  </a:moveTo>
                  <a:lnTo>
                    <a:pt x="0" y="0"/>
                  </a:lnTo>
                  <a:lnTo>
                    <a:pt x="14190076" y="0"/>
                  </a:lnTo>
                  <a:lnTo>
                    <a:pt x="14190076" y="4436132"/>
                  </a:lnTo>
                  <a:close/>
                </a:path>
              </a:pathLst>
            </a:custGeom>
            <a:solidFill>
              <a:srgbClr val="FFD4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41307" y="1927967"/>
            <a:ext cx="1518920" cy="1513205"/>
            <a:chOff x="2241307" y="1927967"/>
            <a:chExt cx="1518920" cy="1513205"/>
          </a:xfrm>
        </p:grpSpPr>
        <p:sp>
          <p:nvSpPr>
            <p:cNvPr id="9" name="object 9"/>
            <p:cNvSpPr/>
            <p:nvPr/>
          </p:nvSpPr>
          <p:spPr>
            <a:xfrm>
              <a:off x="2751186" y="2150253"/>
              <a:ext cx="487045" cy="1027430"/>
            </a:xfrm>
            <a:custGeom>
              <a:avLst/>
              <a:gdLst/>
              <a:ahLst/>
              <a:cxnLst/>
              <a:rect l="l" t="t" r="r" b="b"/>
              <a:pathLst>
                <a:path w="487044" h="1027430">
                  <a:moveTo>
                    <a:pt x="37977" y="1027085"/>
                  </a:moveTo>
                  <a:lnTo>
                    <a:pt x="92616" y="904098"/>
                  </a:lnTo>
                  <a:lnTo>
                    <a:pt x="227619" y="600536"/>
                  </a:lnTo>
                  <a:lnTo>
                    <a:pt x="0" y="534162"/>
                  </a:lnTo>
                  <a:lnTo>
                    <a:pt x="285811" y="0"/>
                  </a:lnTo>
                  <a:lnTo>
                    <a:pt x="214389" y="397876"/>
                  </a:lnTo>
                  <a:lnTo>
                    <a:pt x="486601" y="480111"/>
                  </a:lnTo>
                  <a:lnTo>
                    <a:pt x="37977" y="1027085"/>
                  </a:lnTo>
                  <a:close/>
                </a:path>
              </a:pathLst>
            </a:custGeom>
            <a:solidFill>
              <a:srgbClr val="FFD4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1307" y="1927967"/>
              <a:ext cx="1400175" cy="985519"/>
            </a:xfrm>
            <a:custGeom>
              <a:avLst/>
              <a:gdLst/>
              <a:ahLst/>
              <a:cxnLst/>
              <a:rect l="l" t="t" r="r" b="b"/>
              <a:pathLst>
                <a:path w="1400175" h="985519">
                  <a:moveTo>
                    <a:pt x="35037" y="985339"/>
                  </a:moveTo>
                  <a:lnTo>
                    <a:pt x="21326" y="936721"/>
                  </a:lnTo>
                  <a:lnTo>
                    <a:pt x="10849" y="886843"/>
                  </a:lnTo>
                  <a:lnTo>
                    <a:pt x="3724" y="835823"/>
                  </a:lnTo>
                  <a:lnTo>
                    <a:pt x="68" y="783778"/>
                  </a:lnTo>
                  <a:lnTo>
                    <a:pt x="0" y="730825"/>
                  </a:lnTo>
                  <a:lnTo>
                    <a:pt x="3165" y="682657"/>
                  </a:lnTo>
                  <a:lnTo>
                    <a:pt x="9353" y="635308"/>
                  </a:lnTo>
                  <a:lnTo>
                    <a:pt x="18464" y="588878"/>
                  </a:lnTo>
                  <a:lnTo>
                    <a:pt x="30405" y="543465"/>
                  </a:lnTo>
                  <a:lnTo>
                    <a:pt x="45077" y="499169"/>
                  </a:lnTo>
                  <a:lnTo>
                    <a:pt x="62385" y="456088"/>
                  </a:lnTo>
                  <a:lnTo>
                    <a:pt x="82232" y="414321"/>
                  </a:lnTo>
                  <a:lnTo>
                    <a:pt x="104522" y="373967"/>
                  </a:lnTo>
                  <a:lnTo>
                    <a:pt x="129158" y="335125"/>
                  </a:lnTo>
                  <a:lnTo>
                    <a:pt x="156044" y="297893"/>
                  </a:lnTo>
                  <a:lnTo>
                    <a:pt x="185083" y="262372"/>
                  </a:lnTo>
                  <a:lnTo>
                    <a:pt x="216180" y="228660"/>
                  </a:lnTo>
                  <a:lnTo>
                    <a:pt x="249238" y="196855"/>
                  </a:lnTo>
                  <a:lnTo>
                    <a:pt x="284160" y="167057"/>
                  </a:lnTo>
                  <a:lnTo>
                    <a:pt x="320850" y="139364"/>
                  </a:lnTo>
                  <a:lnTo>
                    <a:pt x="359211" y="113876"/>
                  </a:lnTo>
                  <a:lnTo>
                    <a:pt x="399148" y="90691"/>
                  </a:lnTo>
                  <a:lnTo>
                    <a:pt x="440563" y="69909"/>
                  </a:lnTo>
                  <a:lnTo>
                    <a:pt x="483361" y="51627"/>
                  </a:lnTo>
                  <a:lnTo>
                    <a:pt x="527445" y="35946"/>
                  </a:lnTo>
                  <a:lnTo>
                    <a:pt x="572718" y="22964"/>
                  </a:lnTo>
                  <a:lnTo>
                    <a:pt x="619085" y="12780"/>
                  </a:lnTo>
                  <a:lnTo>
                    <a:pt x="666448" y="5493"/>
                  </a:lnTo>
                  <a:lnTo>
                    <a:pt x="714711" y="1201"/>
                  </a:lnTo>
                  <a:lnTo>
                    <a:pt x="768363" y="0"/>
                  </a:lnTo>
                  <a:lnTo>
                    <a:pt x="821135" y="2432"/>
                  </a:lnTo>
                  <a:lnTo>
                    <a:pt x="872907" y="8381"/>
                  </a:lnTo>
                  <a:lnTo>
                    <a:pt x="923562" y="17726"/>
                  </a:lnTo>
                  <a:lnTo>
                    <a:pt x="972979" y="30349"/>
                  </a:lnTo>
                  <a:lnTo>
                    <a:pt x="1021040" y="46131"/>
                  </a:lnTo>
                  <a:lnTo>
                    <a:pt x="1067626" y="64952"/>
                  </a:lnTo>
                  <a:lnTo>
                    <a:pt x="1112619" y="86694"/>
                  </a:lnTo>
                  <a:lnTo>
                    <a:pt x="1155899" y="111238"/>
                  </a:lnTo>
                  <a:lnTo>
                    <a:pt x="1197347" y="138465"/>
                  </a:lnTo>
                  <a:lnTo>
                    <a:pt x="1236844" y="168256"/>
                  </a:lnTo>
                  <a:lnTo>
                    <a:pt x="1274272" y="200491"/>
                  </a:lnTo>
                  <a:lnTo>
                    <a:pt x="1309511" y="235053"/>
                  </a:lnTo>
                  <a:lnTo>
                    <a:pt x="1342443" y="271821"/>
                  </a:lnTo>
                  <a:lnTo>
                    <a:pt x="1348568" y="227043"/>
                  </a:lnTo>
                  <a:lnTo>
                    <a:pt x="1351552" y="218098"/>
                  </a:lnTo>
                  <a:lnTo>
                    <a:pt x="1357281" y="211029"/>
                  </a:lnTo>
                  <a:lnTo>
                    <a:pt x="1365055" y="206385"/>
                  </a:lnTo>
                  <a:lnTo>
                    <a:pt x="1374172" y="204715"/>
                  </a:lnTo>
                  <a:lnTo>
                    <a:pt x="1377725" y="204959"/>
                  </a:lnTo>
                  <a:lnTo>
                    <a:pt x="1387480" y="208349"/>
                  </a:lnTo>
                  <a:lnTo>
                    <a:pt x="1394937" y="214964"/>
                  </a:lnTo>
                  <a:lnTo>
                    <a:pt x="1399363" y="223867"/>
                  </a:lnTo>
                  <a:lnTo>
                    <a:pt x="1400021" y="234120"/>
                  </a:lnTo>
                  <a:lnTo>
                    <a:pt x="1386301" y="335023"/>
                  </a:lnTo>
                  <a:lnTo>
                    <a:pt x="1381174" y="350039"/>
                  </a:lnTo>
                  <a:lnTo>
                    <a:pt x="1371110" y="361636"/>
                  </a:lnTo>
                  <a:lnTo>
                    <a:pt x="1357461" y="368772"/>
                  </a:lnTo>
                  <a:lnTo>
                    <a:pt x="1341585" y="370406"/>
                  </a:lnTo>
                  <a:lnTo>
                    <a:pt x="1235003" y="360645"/>
                  </a:lnTo>
                  <a:lnTo>
                    <a:pt x="1226073" y="358067"/>
                  </a:lnTo>
                  <a:lnTo>
                    <a:pt x="1218970" y="352653"/>
                  </a:lnTo>
                  <a:lnTo>
                    <a:pt x="1214278" y="345134"/>
                  </a:lnTo>
                  <a:lnTo>
                    <a:pt x="1212584" y="336243"/>
                  </a:lnTo>
                  <a:lnTo>
                    <a:pt x="1212829" y="332948"/>
                  </a:lnTo>
                  <a:lnTo>
                    <a:pt x="1294910" y="319283"/>
                  </a:lnTo>
                  <a:lnTo>
                    <a:pt x="1262612" y="282770"/>
                  </a:lnTo>
                  <a:lnTo>
                    <a:pt x="1227839" y="248612"/>
                  </a:lnTo>
                  <a:lnTo>
                    <a:pt x="1190728" y="216948"/>
                  </a:lnTo>
                  <a:lnTo>
                    <a:pt x="1151418" y="187914"/>
                  </a:lnTo>
                  <a:lnTo>
                    <a:pt x="1110046" y="161648"/>
                  </a:lnTo>
                  <a:lnTo>
                    <a:pt x="1066752" y="138289"/>
                  </a:lnTo>
                  <a:lnTo>
                    <a:pt x="1021672" y="117973"/>
                  </a:lnTo>
                  <a:lnTo>
                    <a:pt x="974946" y="100838"/>
                  </a:lnTo>
                  <a:lnTo>
                    <a:pt x="926711" y="87022"/>
                  </a:lnTo>
                  <a:lnTo>
                    <a:pt x="877106" y="76662"/>
                  </a:lnTo>
                  <a:lnTo>
                    <a:pt x="826268" y="69896"/>
                  </a:lnTo>
                  <a:lnTo>
                    <a:pt x="774337" y="66862"/>
                  </a:lnTo>
                  <a:lnTo>
                    <a:pt x="721449" y="67697"/>
                  </a:lnTo>
                  <a:lnTo>
                    <a:pt x="674133" y="71826"/>
                  </a:lnTo>
                  <a:lnTo>
                    <a:pt x="627746" y="79114"/>
                  </a:lnTo>
                  <a:lnTo>
                    <a:pt x="582402" y="89449"/>
                  </a:lnTo>
                  <a:lnTo>
                    <a:pt x="538213" y="102721"/>
                  </a:lnTo>
                  <a:lnTo>
                    <a:pt x="495289" y="118819"/>
                  </a:lnTo>
                  <a:lnTo>
                    <a:pt x="453744" y="137631"/>
                  </a:lnTo>
                  <a:lnTo>
                    <a:pt x="413688" y="159045"/>
                  </a:lnTo>
                  <a:lnTo>
                    <a:pt x="375235" y="182952"/>
                  </a:lnTo>
                  <a:lnTo>
                    <a:pt x="338495" y="209239"/>
                  </a:lnTo>
                  <a:lnTo>
                    <a:pt x="303581" y="237796"/>
                  </a:lnTo>
                  <a:lnTo>
                    <a:pt x="270604" y="268512"/>
                  </a:lnTo>
                  <a:lnTo>
                    <a:pt x="239677" y="301274"/>
                  </a:lnTo>
                  <a:lnTo>
                    <a:pt x="210912" y="335973"/>
                  </a:lnTo>
                  <a:lnTo>
                    <a:pt x="184419" y="372496"/>
                  </a:lnTo>
                  <a:lnTo>
                    <a:pt x="160312" y="410733"/>
                  </a:lnTo>
                  <a:lnTo>
                    <a:pt x="138702" y="450573"/>
                  </a:lnTo>
                  <a:lnTo>
                    <a:pt x="119701" y="491904"/>
                  </a:lnTo>
                  <a:lnTo>
                    <a:pt x="103421" y="534615"/>
                  </a:lnTo>
                  <a:lnTo>
                    <a:pt x="89973" y="578595"/>
                  </a:lnTo>
                  <a:lnTo>
                    <a:pt x="79470" y="623733"/>
                  </a:lnTo>
                  <a:lnTo>
                    <a:pt x="72024" y="669918"/>
                  </a:lnTo>
                  <a:lnTo>
                    <a:pt x="67746" y="717038"/>
                  </a:lnTo>
                  <a:lnTo>
                    <a:pt x="66681" y="766886"/>
                  </a:lnTo>
                  <a:lnTo>
                    <a:pt x="69132" y="815908"/>
                  </a:lnTo>
                  <a:lnTo>
                    <a:pt x="74971" y="863981"/>
                  </a:lnTo>
                  <a:lnTo>
                    <a:pt x="84066" y="910982"/>
                  </a:lnTo>
                  <a:lnTo>
                    <a:pt x="96291" y="956789"/>
                  </a:lnTo>
                  <a:lnTo>
                    <a:pt x="35037" y="985339"/>
                  </a:lnTo>
                  <a:close/>
                </a:path>
              </a:pathLst>
            </a:custGeom>
            <a:solidFill>
              <a:srgbClr val="002E6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9405" y="2455523"/>
              <a:ext cx="1400810" cy="985519"/>
            </a:xfrm>
            <a:custGeom>
              <a:avLst/>
              <a:gdLst/>
              <a:ahLst/>
              <a:cxnLst/>
              <a:rect l="l" t="t" r="r" b="b"/>
              <a:pathLst>
                <a:path w="1400810" h="985520">
                  <a:moveTo>
                    <a:pt x="631903" y="985339"/>
                  </a:moveTo>
                  <a:lnTo>
                    <a:pt x="579131" y="982907"/>
                  </a:lnTo>
                  <a:lnTo>
                    <a:pt x="527359" y="976958"/>
                  </a:lnTo>
                  <a:lnTo>
                    <a:pt x="476704" y="967613"/>
                  </a:lnTo>
                  <a:lnTo>
                    <a:pt x="427287" y="954990"/>
                  </a:lnTo>
                  <a:lnTo>
                    <a:pt x="379226" y="939208"/>
                  </a:lnTo>
                  <a:lnTo>
                    <a:pt x="332639" y="920387"/>
                  </a:lnTo>
                  <a:lnTo>
                    <a:pt x="287647" y="898645"/>
                  </a:lnTo>
                  <a:lnTo>
                    <a:pt x="244367" y="874100"/>
                  </a:lnTo>
                  <a:lnTo>
                    <a:pt x="202919" y="846874"/>
                  </a:lnTo>
                  <a:lnTo>
                    <a:pt x="163422" y="817083"/>
                  </a:lnTo>
                  <a:lnTo>
                    <a:pt x="125994" y="784847"/>
                  </a:lnTo>
                  <a:lnTo>
                    <a:pt x="90755" y="750286"/>
                  </a:lnTo>
                  <a:lnTo>
                    <a:pt x="57823" y="713518"/>
                  </a:lnTo>
                  <a:lnTo>
                    <a:pt x="51575" y="759516"/>
                  </a:lnTo>
                  <a:lnTo>
                    <a:pt x="48350" y="768714"/>
                  </a:lnTo>
                  <a:lnTo>
                    <a:pt x="42035" y="775728"/>
                  </a:lnTo>
                  <a:lnTo>
                    <a:pt x="33538" y="779882"/>
                  </a:lnTo>
                  <a:lnTo>
                    <a:pt x="23766" y="780502"/>
                  </a:lnTo>
                  <a:lnTo>
                    <a:pt x="21193" y="780136"/>
                  </a:lnTo>
                  <a:lnTo>
                    <a:pt x="11956" y="776942"/>
                  </a:lnTo>
                  <a:lnTo>
                    <a:pt x="4900" y="770695"/>
                  </a:lnTo>
                  <a:lnTo>
                    <a:pt x="692" y="762274"/>
                  </a:lnTo>
                  <a:lnTo>
                    <a:pt x="0" y="752561"/>
                  </a:lnTo>
                  <a:lnTo>
                    <a:pt x="13965" y="650316"/>
                  </a:lnTo>
                  <a:lnTo>
                    <a:pt x="19092" y="635299"/>
                  </a:lnTo>
                  <a:lnTo>
                    <a:pt x="29156" y="623703"/>
                  </a:lnTo>
                  <a:lnTo>
                    <a:pt x="42805" y="616567"/>
                  </a:lnTo>
                  <a:lnTo>
                    <a:pt x="58681" y="614933"/>
                  </a:lnTo>
                  <a:lnTo>
                    <a:pt x="165263" y="624694"/>
                  </a:lnTo>
                  <a:lnTo>
                    <a:pt x="174193" y="627271"/>
                  </a:lnTo>
                  <a:lnTo>
                    <a:pt x="181296" y="632686"/>
                  </a:lnTo>
                  <a:lnTo>
                    <a:pt x="185988" y="640205"/>
                  </a:lnTo>
                  <a:lnTo>
                    <a:pt x="187682" y="649096"/>
                  </a:lnTo>
                  <a:lnTo>
                    <a:pt x="187437" y="652390"/>
                  </a:lnTo>
                  <a:lnTo>
                    <a:pt x="105356" y="666056"/>
                  </a:lnTo>
                  <a:lnTo>
                    <a:pt x="137654" y="702569"/>
                  </a:lnTo>
                  <a:lnTo>
                    <a:pt x="172427" y="736726"/>
                  </a:lnTo>
                  <a:lnTo>
                    <a:pt x="209538" y="768391"/>
                  </a:lnTo>
                  <a:lnTo>
                    <a:pt x="248848" y="797425"/>
                  </a:lnTo>
                  <a:lnTo>
                    <a:pt x="290219" y="823690"/>
                  </a:lnTo>
                  <a:lnTo>
                    <a:pt x="333514" y="847050"/>
                  </a:lnTo>
                  <a:lnTo>
                    <a:pt x="378594" y="867366"/>
                  </a:lnTo>
                  <a:lnTo>
                    <a:pt x="425320" y="884501"/>
                  </a:lnTo>
                  <a:lnTo>
                    <a:pt x="473555" y="898317"/>
                  </a:lnTo>
                  <a:lnTo>
                    <a:pt x="523160" y="908677"/>
                  </a:lnTo>
                  <a:lnTo>
                    <a:pt x="573998" y="915443"/>
                  </a:lnTo>
                  <a:lnTo>
                    <a:pt x="625929" y="918477"/>
                  </a:lnTo>
                  <a:lnTo>
                    <a:pt x="678817" y="917642"/>
                  </a:lnTo>
                  <a:lnTo>
                    <a:pt x="726133" y="913513"/>
                  </a:lnTo>
                  <a:lnTo>
                    <a:pt x="772520" y="906225"/>
                  </a:lnTo>
                  <a:lnTo>
                    <a:pt x="817864" y="895890"/>
                  </a:lnTo>
                  <a:lnTo>
                    <a:pt x="862053" y="882617"/>
                  </a:lnTo>
                  <a:lnTo>
                    <a:pt x="904977" y="866520"/>
                  </a:lnTo>
                  <a:lnTo>
                    <a:pt x="946522" y="847708"/>
                  </a:lnTo>
                  <a:lnTo>
                    <a:pt x="986578" y="826294"/>
                  </a:lnTo>
                  <a:lnTo>
                    <a:pt x="1025031" y="802387"/>
                  </a:lnTo>
                  <a:lnTo>
                    <a:pt x="1061771" y="776100"/>
                  </a:lnTo>
                  <a:lnTo>
                    <a:pt x="1096685" y="747543"/>
                  </a:lnTo>
                  <a:lnTo>
                    <a:pt x="1129661" y="716827"/>
                  </a:lnTo>
                  <a:lnTo>
                    <a:pt x="1160589" y="684065"/>
                  </a:lnTo>
                  <a:lnTo>
                    <a:pt x="1189354" y="649366"/>
                  </a:lnTo>
                  <a:lnTo>
                    <a:pt x="1215847" y="612843"/>
                  </a:lnTo>
                  <a:lnTo>
                    <a:pt x="1239954" y="574606"/>
                  </a:lnTo>
                  <a:lnTo>
                    <a:pt x="1261564" y="534766"/>
                  </a:lnTo>
                  <a:lnTo>
                    <a:pt x="1280565" y="493435"/>
                  </a:lnTo>
                  <a:lnTo>
                    <a:pt x="1296845" y="450724"/>
                  </a:lnTo>
                  <a:lnTo>
                    <a:pt x="1310293" y="406744"/>
                  </a:lnTo>
                  <a:lnTo>
                    <a:pt x="1320796" y="361606"/>
                  </a:lnTo>
                  <a:lnTo>
                    <a:pt x="1328242" y="315421"/>
                  </a:lnTo>
                  <a:lnTo>
                    <a:pt x="1332519" y="268301"/>
                  </a:lnTo>
                  <a:lnTo>
                    <a:pt x="1333585" y="218453"/>
                  </a:lnTo>
                  <a:lnTo>
                    <a:pt x="1331134" y="169431"/>
                  </a:lnTo>
                  <a:lnTo>
                    <a:pt x="1325295" y="121358"/>
                  </a:lnTo>
                  <a:lnTo>
                    <a:pt x="1316199" y="74357"/>
                  </a:lnTo>
                  <a:lnTo>
                    <a:pt x="1303975" y="28550"/>
                  </a:lnTo>
                  <a:lnTo>
                    <a:pt x="1365229" y="0"/>
                  </a:lnTo>
                  <a:lnTo>
                    <a:pt x="1378940" y="48618"/>
                  </a:lnTo>
                  <a:lnTo>
                    <a:pt x="1389417" y="98496"/>
                  </a:lnTo>
                  <a:lnTo>
                    <a:pt x="1396542" y="149516"/>
                  </a:lnTo>
                  <a:lnTo>
                    <a:pt x="1400198" y="201561"/>
                  </a:lnTo>
                  <a:lnTo>
                    <a:pt x="1400266" y="254514"/>
                  </a:lnTo>
                  <a:lnTo>
                    <a:pt x="1397100" y="302682"/>
                  </a:lnTo>
                  <a:lnTo>
                    <a:pt x="1390913" y="350031"/>
                  </a:lnTo>
                  <a:lnTo>
                    <a:pt x="1381801" y="396461"/>
                  </a:lnTo>
                  <a:lnTo>
                    <a:pt x="1369861" y="441873"/>
                  </a:lnTo>
                  <a:lnTo>
                    <a:pt x="1355189" y="486170"/>
                  </a:lnTo>
                  <a:lnTo>
                    <a:pt x="1337881" y="529251"/>
                  </a:lnTo>
                  <a:lnTo>
                    <a:pt x="1318034" y="571018"/>
                  </a:lnTo>
                  <a:lnTo>
                    <a:pt x="1295744" y="611372"/>
                  </a:lnTo>
                  <a:lnTo>
                    <a:pt x="1271108" y="650214"/>
                  </a:lnTo>
                  <a:lnTo>
                    <a:pt x="1244222" y="687445"/>
                  </a:lnTo>
                  <a:lnTo>
                    <a:pt x="1215182" y="722967"/>
                  </a:lnTo>
                  <a:lnTo>
                    <a:pt x="1184086" y="756679"/>
                  </a:lnTo>
                  <a:lnTo>
                    <a:pt x="1151028" y="788484"/>
                  </a:lnTo>
                  <a:lnTo>
                    <a:pt x="1116106" y="818282"/>
                  </a:lnTo>
                  <a:lnTo>
                    <a:pt x="1079416" y="845975"/>
                  </a:lnTo>
                  <a:lnTo>
                    <a:pt x="1041055" y="871463"/>
                  </a:lnTo>
                  <a:lnTo>
                    <a:pt x="1001118" y="894648"/>
                  </a:lnTo>
                  <a:lnTo>
                    <a:pt x="959703" y="915430"/>
                  </a:lnTo>
                  <a:lnTo>
                    <a:pt x="916905" y="933711"/>
                  </a:lnTo>
                  <a:lnTo>
                    <a:pt x="872821" y="949393"/>
                  </a:lnTo>
                  <a:lnTo>
                    <a:pt x="827548" y="962375"/>
                  </a:lnTo>
                  <a:lnTo>
                    <a:pt x="781181" y="972559"/>
                  </a:lnTo>
                  <a:lnTo>
                    <a:pt x="733818" y="979846"/>
                  </a:lnTo>
                  <a:lnTo>
                    <a:pt x="685555" y="984137"/>
                  </a:lnTo>
                  <a:lnTo>
                    <a:pt x="631903" y="985339"/>
                  </a:lnTo>
                  <a:close/>
                </a:path>
              </a:pathLst>
            </a:custGeom>
            <a:solidFill>
              <a:srgbClr val="00873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/>
          <p:nvPr/>
        </p:nvSpPr>
        <p:spPr>
          <a:xfrm>
            <a:off x="2744018" y="3783963"/>
            <a:ext cx="10367010" cy="1463675"/>
          </a:xfrm>
          <a:custGeom>
            <a:avLst/>
            <a:gdLst/>
            <a:ahLst/>
            <a:cxnLst/>
            <a:rect l="l" t="t" r="r" b="b"/>
            <a:pathLst>
              <a:path w="10367010" h="1463675">
                <a:moveTo>
                  <a:pt x="10132418" y="1463523"/>
                </a:moveTo>
                <a:lnTo>
                  <a:pt x="234255" y="1463523"/>
                </a:lnTo>
                <a:lnTo>
                  <a:pt x="187044" y="1458764"/>
                </a:lnTo>
                <a:lnTo>
                  <a:pt x="143072" y="1445116"/>
                </a:lnTo>
                <a:lnTo>
                  <a:pt x="103280" y="1423520"/>
                </a:lnTo>
                <a:lnTo>
                  <a:pt x="68611" y="1394918"/>
                </a:lnTo>
                <a:lnTo>
                  <a:pt x="40007" y="1360252"/>
                </a:lnTo>
                <a:lnTo>
                  <a:pt x="18408" y="1320464"/>
                </a:lnTo>
                <a:lnTo>
                  <a:pt x="4759" y="1276496"/>
                </a:lnTo>
                <a:lnTo>
                  <a:pt x="0" y="1229290"/>
                </a:lnTo>
                <a:lnTo>
                  <a:pt x="0" y="760824"/>
                </a:lnTo>
                <a:lnTo>
                  <a:pt x="4759" y="713618"/>
                </a:lnTo>
                <a:lnTo>
                  <a:pt x="18408" y="669650"/>
                </a:lnTo>
                <a:lnTo>
                  <a:pt x="40007" y="629862"/>
                </a:lnTo>
                <a:lnTo>
                  <a:pt x="68611" y="595196"/>
                </a:lnTo>
                <a:lnTo>
                  <a:pt x="103280" y="566594"/>
                </a:lnTo>
                <a:lnTo>
                  <a:pt x="143072" y="544998"/>
                </a:lnTo>
                <a:lnTo>
                  <a:pt x="187044" y="531350"/>
                </a:lnTo>
                <a:lnTo>
                  <a:pt x="234255" y="526591"/>
                </a:lnTo>
                <a:lnTo>
                  <a:pt x="471260" y="526591"/>
                </a:lnTo>
                <a:lnTo>
                  <a:pt x="518471" y="521832"/>
                </a:lnTo>
                <a:lnTo>
                  <a:pt x="562443" y="508184"/>
                </a:lnTo>
                <a:lnTo>
                  <a:pt x="602235" y="486588"/>
                </a:lnTo>
                <a:lnTo>
                  <a:pt x="636904" y="457986"/>
                </a:lnTo>
                <a:lnTo>
                  <a:pt x="665508" y="423320"/>
                </a:lnTo>
                <a:lnTo>
                  <a:pt x="687107" y="383532"/>
                </a:lnTo>
                <a:lnTo>
                  <a:pt x="700756" y="339564"/>
                </a:lnTo>
                <a:lnTo>
                  <a:pt x="705516" y="292358"/>
                </a:lnTo>
                <a:lnTo>
                  <a:pt x="705516" y="234233"/>
                </a:lnTo>
                <a:lnTo>
                  <a:pt x="710275" y="187026"/>
                </a:lnTo>
                <a:lnTo>
                  <a:pt x="723924" y="143058"/>
                </a:lnTo>
                <a:lnTo>
                  <a:pt x="745523" y="103271"/>
                </a:lnTo>
                <a:lnTo>
                  <a:pt x="774127" y="68605"/>
                </a:lnTo>
                <a:lnTo>
                  <a:pt x="808796" y="40003"/>
                </a:lnTo>
                <a:lnTo>
                  <a:pt x="848588" y="18407"/>
                </a:lnTo>
                <a:lnTo>
                  <a:pt x="892560" y="4758"/>
                </a:lnTo>
                <a:lnTo>
                  <a:pt x="939771" y="0"/>
                </a:lnTo>
                <a:lnTo>
                  <a:pt x="9426902" y="0"/>
                </a:lnTo>
                <a:lnTo>
                  <a:pt x="9474113" y="4758"/>
                </a:lnTo>
                <a:lnTo>
                  <a:pt x="9518085" y="18407"/>
                </a:lnTo>
                <a:lnTo>
                  <a:pt x="9557877" y="40003"/>
                </a:lnTo>
                <a:lnTo>
                  <a:pt x="9592546" y="68605"/>
                </a:lnTo>
                <a:lnTo>
                  <a:pt x="9621151" y="103271"/>
                </a:lnTo>
                <a:lnTo>
                  <a:pt x="9642749" y="143058"/>
                </a:lnTo>
                <a:lnTo>
                  <a:pt x="9656399" y="187026"/>
                </a:lnTo>
                <a:lnTo>
                  <a:pt x="9661158" y="234233"/>
                </a:lnTo>
                <a:lnTo>
                  <a:pt x="9661158" y="292358"/>
                </a:lnTo>
                <a:lnTo>
                  <a:pt x="9665917" y="339564"/>
                </a:lnTo>
                <a:lnTo>
                  <a:pt x="9679567" y="383532"/>
                </a:lnTo>
                <a:lnTo>
                  <a:pt x="9701165" y="423320"/>
                </a:lnTo>
                <a:lnTo>
                  <a:pt x="9729770" y="457986"/>
                </a:lnTo>
                <a:lnTo>
                  <a:pt x="9764439" y="486588"/>
                </a:lnTo>
                <a:lnTo>
                  <a:pt x="9804231" y="508184"/>
                </a:lnTo>
                <a:lnTo>
                  <a:pt x="9848203" y="521832"/>
                </a:lnTo>
                <a:lnTo>
                  <a:pt x="9895413" y="526591"/>
                </a:lnTo>
                <a:lnTo>
                  <a:pt x="10132418" y="526591"/>
                </a:lnTo>
                <a:lnTo>
                  <a:pt x="10179629" y="531350"/>
                </a:lnTo>
                <a:lnTo>
                  <a:pt x="10223601" y="544998"/>
                </a:lnTo>
                <a:lnTo>
                  <a:pt x="10263393" y="566594"/>
                </a:lnTo>
                <a:lnTo>
                  <a:pt x="10298062" y="595196"/>
                </a:lnTo>
                <a:lnTo>
                  <a:pt x="10326667" y="629862"/>
                </a:lnTo>
                <a:lnTo>
                  <a:pt x="10348265" y="669650"/>
                </a:lnTo>
                <a:lnTo>
                  <a:pt x="10361915" y="713618"/>
                </a:lnTo>
                <a:lnTo>
                  <a:pt x="10366674" y="760824"/>
                </a:lnTo>
                <a:lnTo>
                  <a:pt x="10366674" y="1229290"/>
                </a:lnTo>
                <a:lnTo>
                  <a:pt x="10361915" y="1276496"/>
                </a:lnTo>
                <a:lnTo>
                  <a:pt x="10348265" y="1320464"/>
                </a:lnTo>
                <a:lnTo>
                  <a:pt x="10326667" y="1360252"/>
                </a:lnTo>
                <a:lnTo>
                  <a:pt x="10298062" y="1394918"/>
                </a:lnTo>
                <a:lnTo>
                  <a:pt x="10263393" y="1423520"/>
                </a:lnTo>
                <a:lnTo>
                  <a:pt x="10223601" y="1445116"/>
                </a:lnTo>
                <a:lnTo>
                  <a:pt x="10179629" y="1458764"/>
                </a:lnTo>
                <a:lnTo>
                  <a:pt x="10132418" y="1463523"/>
                </a:lnTo>
                <a:close/>
              </a:path>
            </a:pathLst>
          </a:custGeom>
          <a:solidFill>
            <a:srgbClr val="D5DE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2744018" y="3917472"/>
            <a:ext cx="11581582" cy="115717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 indent="704850">
              <a:lnSpc>
                <a:spcPts val="4150"/>
              </a:lnSpc>
              <a:spcBef>
                <a:spcPts val="944"/>
              </a:spcBef>
            </a:pPr>
            <a:r>
              <a:rPr lang="ru-RU" sz="3200" b="1" i="1" spc="80" dirty="0">
                <a:solidFill>
                  <a:srgbClr val="002E6A"/>
                </a:solidFill>
                <a:latin typeface="Arial"/>
                <a:cs typeface="Arial"/>
              </a:rPr>
              <a:t>Дійте зараз, щоб забезпечити доступ до безпечної, стійкої та доступної енергії для всіх!!</a:t>
            </a:r>
            <a:r>
              <a:rPr sz="3200" b="1" i="1" spc="90" dirty="0">
                <a:solidFill>
                  <a:srgbClr val="002E6A"/>
                </a:solidFill>
                <a:latin typeface="Arial"/>
                <a:cs typeface="Arial"/>
              </a:rPr>
              <a:t>!</a:t>
            </a:r>
            <a:endParaRPr sz="3200" b="1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319" y="7626095"/>
            <a:ext cx="4215383" cy="76504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317552" y="584220"/>
            <a:ext cx="9990455" cy="3155950"/>
            <a:chOff x="3317552" y="584220"/>
            <a:chExt cx="9990455" cy="31559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1117" y="584220"/>
              <a:ext cx="9676432" cy="28924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7552" y="623662"/>
              <a:ext cx="7822659" cy="3115916"/>
            </a:xfrm>
            <a:prstGeom prst="rect">
              <a:avLst/>
            </a:prstGeom>
          </p:spPr>
        </p:pic>
      </p:grpSp>
      <p:sp>
        <p:nvSpPr>
          <p:cNvPr id="18" name="Прямоугольник с одним вырезанным скругленным углом 17"/>
          <p:cNvSpPr/>
          <p:nvPr/>
        </p:nvSpPr>
        <p:spPr>
          <a:xfrm>
            <a:off x="11680397" y="6648449"/>
            <a:ext cx="3570210" cy="1924051"/>
          </a:xfrm>
          <a:prstGeom prst="snipRoundRect">
            <a:avLst>
              <a:gd name="adj1" fmla="val 41941"/>
              <a:gd name="adj2" fmla="val 0"/>
            </a:avLst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100">
              <a:effectLst/>
              <a:latin typeface="Lucida Sans"/>
              <a:ea typeface="游明朝"/>
              <a:cs typeface="Lucida Sans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502" y="6888095"/>
            <a:ext cx="3132000" cy="14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18</Words>
  <Application>Microsoft Macintosh PowerPoint</Application>
  <PresentationFormat>Другой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Маргарита</dc:creator>
  <cp:lastModifiedBy>MacBook</cp:lastModifiedBy>
  <cp:revision>6</cp:revision>
  <dcterms:created xsi:type="dcterms:W3CDTF">2022-05-17T10:04:50Z</dcterms:created>
  <dcterms:modified xsi:type="dcterms:W3CDTF">2022-06-24T14:14:49Z</dcterms:modified>
</cp:coreProperties>
</file>