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g"/>
  <Default Extension="emf" ContentType="image/x-em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15240000" cy="8572500"/>
  <p:notesSz cx="15240000" cy="8572500"/>
  <p:defaultTextStyle>
    <a:defPPr>
      <a:defRPr kern="0"/>
    </a:def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5" d="100"/>
          <a:sy n="55" d="100"/>
        </p:scale>
        <p:origin x="-312" y="-75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143000" y="2657475"/>
            <a:ext cx="12954000" cy="18002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286000" y="4800600"/>
            <a:ext cx="10668000" cy="2143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24.06.22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200" b="0" i="1">
                <a:solidFill>
                  <a:srgbClr val="002E6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24.06.22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200" b="0" i="1">
                <a:solidFill>
                  <a:srgbClr val="002E6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762000" y="1971675"/>
            <a:ext cx="6629400" cy="56578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848600" y="1971675"/>
            <a:ext cx="6629400" cy="56578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24.06.22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5239999" cy="857249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283929" y="5704699"/>
            <a:ext cx="3385858" cy="2867800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239508"/>
            <a:ext cx="10238565" cy="8332991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1049924" y="0"/>
            <a:ext cx="14190344" cy="4436745"/>
          </a:xfrm>
          <a:custGeom>
            <a:avLst/>
            <a:gdLst/>
            <a:ahLst/>
            <a:cxnLst/>
            <a:rect l="l" t="t" r="r" b="b"/>
            <a:pathLst>
              <a:path w="14190344" h="4436745">
                <a:moveTo>
                  <a:pt x="14190076" y="4436132"/>
                </a:moveTo>
                <a:lnTo>
                  <a:pt x="0" y="0"/>
                </a:lnTo>
                <a:lnTo>
                  <a:pt x="14190076" y="0"/>
                </a:lnTo>
                <a:lnTo>
                  <a:pt x="14190076" y="4436132"/>
                </a:lnTo>
                <a:close/>
              </a:path>
            </a:pathLst>
          </a:custGeom>
          <a:solidFill>
            <a:srgbClr val="FFD42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20" name="bg object 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906180" y="6195889"/>
            <a:ext cx="4333819" cy="2376610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994386" y="7113315"/>
            <a:ext cx="410845" cy="868680"/>
          </a:xfrm>
          <a:custGeom>
            <a:avLst/>
            <a:gdLst/>
            <a:ahLst/>
            <a:cxnLst/>
            <a:rect l="l" t="t" r="r" b="b"/>
            <a:pathLst>
              <a:path w="410844" h="868679">
                <a:moveTo>
                  <a:pt x="32043" y="868538"/>
                </a:moveTo>
                <a:lnTo>
                  <a:pt x="78144" y="764536"/>
                </a:lnTo>
                <a:lnTo>
                  <a:pt x="192054" y="507833"/>
                </a:lnTo>
                <a:lnTo>
                  <a:pt x="0" y="451705"/>
                </a:lnTo>
                <a:lnTo>
                  <a:pt x="241153" y="0"/>
                </a:lnTo>
                <a:lnTo>
                  <a:pt x="180890" y="336457"/>
                </a:lnTo>
                <a:lnTo>
                  <a:pt x="410570" y="405998"/>
                </a:lnTo>
                <a:lnTo>
                  <a:pt x="32043" y="868538"/>
                </a:lnTo>
                <a:close/>
              </a:path>
            </a:pathLst>
          </a:custGeom>
          <a:solidFill>
            <a:srgbClr val="FFD42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2" name="bg object 22"/>
          <p:cNvSpPr/>
          <p:nvPr/>
        </p:nvSpPr>
        <p:spPr>
          <a:xfrm>
            <a:off x="564176" y="6925475"/>
            <a:ext cx="1181735" cy="833119"/>
          </a:xfrm>
          <a:custGeom>
            <a:avLst/>
            <a:gdLst/>
            <a:ahLst/>
            <a:cxnLst/>
            <a:rect l="l" t="t" r="r" b="b"/>
            <a:pathLst>
              <a:path w="1181735" h="833120">
                <a:moveTo>
                  <a:pt x="29562" y="833104"/>
                </a:moveTo>
                <a:lnTo>
                  <a:pt x="15524" y="781541"/>
                </a:lnTo>
                <a:lnTo>
                  <a:pt x="5788" y="728354"/>
                </a:lnTo>
                <a:lnTo>
                  <a:pt x="549" y="673735"/>
                </a:lnTo>
                <a:lnTo>
                  <a:pt x="0" y="617878"/>
                </a:lnTo>
                <a:lnTo>
                  <a:pt x="3514" y="569079"/>
                </a:lnTo>
                <a:lnTo>
                  <a:pt x="10675" y="521303"/>
                </a:lnTo>
                <a:lnTo>
                  <a:pt x="21343" y="474693"/>
                </a:lnTo>
                <a:lnTo>
                  <a:pt x="35377" y="429394"/>
                </a:lnTo>
                <a:lnTo>
                  <a:pt x="52637" y="385551"/>
                </a:lnTo>
                <a:lnTo>
                  <a:pt x="72982" y="343308"/>
                </a:lnTo>
                <a:lnTo>
                  <a:pt x="96272" y="302810"/>
                </a:lnTo>
                <a:lnTo>
                  <a:pt x="122365" y="264201"/>
                </a:lnTo>
                <a:lnTo>
                  <a:pt x="151122" y="227626"/>
                </a:lnTo>
                <a:lnTo>
                  <a:pt x="182402" y="193230"/>
                </a:lnTo>
                <a:lnTo>
                  <a:pt x="216064" y="161157"/>
                </a:lnTo>
                <a:lnTo>
                  <a:pt x="251968" y="131551"/>
                </a:lnTo>
                <a:lnTo>
                  <a:pt x="289973" y="104558"/>
                </a:lnTo>
                <a:lnTo>
                  <a:pt x="329939" y="80321"/>
                </a:lnTo>
                <a:lnTo>
                  <a:pt x="371725" y="58985"/>
                </a:lnTo>
                <a:lnTo>
                  <a:pt x="415191" y="40695"/>
                </a:lnTo>
                <a:lnTo>
                  <a:pt x="460195" y="25595"/>
                </a:lnTo>
                <a:lnTo>
                  <a:pt x="506598" y="13831"/>
                </a:lnTo>
                <a:lnTo>
                  <a:pt x="554259" y="5545"/>
                </a:lnTo>
                <a:lnTo>
                  <a:pt x="603038" y="884"/>
                </a:lnTo>
                <a:lnTo>
                  <a:pt x="655782" y="0"/>
                </a:lnTo>
                <a:lnTo>
                  <a:pt x="707492" y="3276"/>
                </a:lnTo>
                <a:lnTo>
                  <a:pt x="758009" y="10553"/>
                </a:lnTo>
                <a:lnTo>
                  <a:pt x="807174" y="21672"/>
                </a:lnTo>
                <a:lnTo>
                  <a:pt x="854827" y="36472"/>
                </a:lnTo>
                <a:lnTo>
                  <a:pt x="900810" y="54793"/>
                </a:lnTo>
                <a:lnTo>
                  <a:pt x="944961" y="76477"/>
                </a:lnTo>
                <a:lnTo>
                  <a:pt x="987123" y="101362"/>
                </a:lnTo>
                <a:lnTo>
                  <a:pt x="1027136" y="129290"/>
                </a:lnTo>
                <a:lnTo>
                  <a:pt x="1064840" y="160100"/>
                </a:lnTo>
                <a:lnTo>
                  <a:pt x="1100077" y="193633"/>
                </a:lnTo>
                <a:lnTo>
                  <a:pt x="1132686" y="229729"/>
                </a:lnTo>
                <a:lnTo>
                  <a:pt x="1137854" y="191863"/>
                </a:lnTo>
                <a:lnTo>
                  <a:pt x="1140372" y="184299"/>
                </a:lnTo>
                <a:lnTo>
                  <a:pt x="1145206" y="178321"/>
                </a:lnTo>
                <a:lnTo>
                  <a:pt x="1151765" y="174394"/>
                </a:lnTo>
                <a:lnTo>
                  <a:pt x="1159457" y="172982"/>
                </a:lnTo>
                <a:lnTo>
                  <a:pt x="1162455" y="173188"/>
                </a:lnTo>
                <a:lnTo>
                  <a:pt x="1170686" y="176055"/>
                </a:lnTo>
                <a:lnTo>
                  <a:pt x="1176978" y="181649"/>
                </a:lnTo>
                <a:lnTo>
                  <a:pt x="1180712" y="189177"/>
                </a:lnTo>
                <a:lnTo>
                  <a:pt x="1181268" y="197847"/>
                </a:lnTo>
                <a:lnTo>
                  <a:pt x="1169691" y="283174"/>
                </a:lnTo>
                <a:lnTo>
                  <a:pt x="1165366" y="295873"/>
                </a:lnTo>
                <a:lnTo>
                  <a:pt x="1156873" y="305679"/>
                </a:lnTo>
                <a:lnTo>
                  <a:pt x="1145358" y="311714"/>
                </a:lnTo>
                <a:lnTo>
                  <a:pt x="1131962" y="313095"/>
                </a:lnTo>
                <a:lnTo>
                  <a:pt x="1042034" y="304841"/>
                </a:lnTo>
                <a:lnTo>
                  <a:pt x="1034499" y="302662"/>
                </a:lnTo>
                <a:lnTo>
                  <a:pt x="1028506" y="298083"/>
                </a:lnTo>
                <a:lnTo>
                  <a:pt x="1024547" y="291725"/>
                </a:lnTo>
                <a:lnTo>
                  <a:pt x="1023118" y="284206"/>
                </a:lnTo>
                <a:lnTo>
                  <a:pt x="1023324" y="281420"/>
                </a:lnTo>
                <a:lnTo>
                  <a:pt x="1092580" y="269864"/>
                </a:lnTo>
                <a:lnTo>
                  <a:pt x="1060146" y="233584"/>
                </a:lnTo>
                <a:lnTo>
                  <a:pt x="1024825" y="200116"/>
                </a:lnTo>
                <a:lnTo>
                  <a:pt x="986808" y="169651"/>
                </a:lnTo>
                <a:lnTo>
                  <a:pt x="946287" y="142382"/>
                </a:lnTo>
                <a:lnTo>
                  <a:pt x="903456" y="118501"/>
                </a:lnTo>
                <a:lnTo>
                  <a:pt x="858507" y="98199"/>
                </a:lnTo>
                <a:lnTo>
                  <a:pt x="811632" y="81670"/>
                </a:lnTo>
                <a:lnTo>
                  <a:pt x="763024" y="69105"/>
                </a:lnTo>
                <a:lnTo>
                  <a:pt x="712874" y="60696"/>
                </a:lnTo>
                <a:lnTo>
                  <a:pt x="661377" y="56635"/>
                </a:lnTo>
                <a:lnTo>
                  <a:pt x="608723" y="57115"/>
                </a:lnTo>
                <a:lnTo>
                  <a:pt x="560031" y="61748"/>
                </a:lnTo>
                <a:lnTo>
                  <a:pt x="512543" y="70341"/>
                </a:lnTo>
                <a:lnTo>
                  <a:pt x="466431" y="82721"/>
                </a:lnTo>
                <a:lnTo>
                  <a:pt x="421868" y="98717"/>
                </a:lnTo>
                <a:lnTo>
                  <a:pt x="379027" y="118158"/>
                </a:lnTo>
                <a:lnTo>
                  <a:pt x="338080" y="140871"/>
                </a:lnTo>
                <a:lnTo>
                  <a:pt x="299198" y="166685"/>
                </a:lnTo>
                <a:lnTo>
                  <a:pt x="262555" y="195429"/>
                </a:lnTo>
                <a:lnTo>
                  <a:pt x="228322" y="226930"/>
                </a:lnTo>
                <a:lnTo>
                  <a:pt x="196673" y="261018"/>
                </a:lnTo>
                <a:lnTo>
                  <a:pt x="167780" y="297519"/>
                </a:lnTo>
                <a:lnTo>
                  <a:pt x="141814" y="336264"/>
                </a:lnTo>
                <a:lnTo>
                  <a:pt x="118949" y="377080"/>
                </a:lnTo>
                <a:lnTo>
                  <a:pt x="99356" y="419795"/>
                </a:lnTo>
                <a:lnTo>
                  <a:pt x="83209" y="464239"/>
                </a:lnTo>
                <a:lnTo>
                  <a:pt x="70679" y="510238"/>
                </a:lnTo>
                <a:lnTo>
                  <a:pt x="61939" y="557622"/>
                </a:lnTo>
                <a:lnTo>
                  <a:pt x="57161" y="606219"/>
                </a:lnTo>
                <a:lnTo>
                  <a:pt x="56505" y="658805"/>
                </a:lnTo>
                <a:lnTo>
                  <a:pt x="60443" y="710260"/>
                </a:lnTo>
                <a:lnTo>
                  <a:pt x="68761" y="760379"/>
                </a:lnTo>
                <a:lnTo>
                  <a:pt x="81245" y="808961"/>
                </a:lnTo>
                <a:lnTo>
                  <a:pt x="29562" y="833104"/>
                </a:lnTo>
                <a:close/>
              </a:path>
            </a:pathLst>
          </a:custGeom>
          <a:solidFill>
            <a:srgbClr val="002E6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3" name="bg object 23"/>
          <p:cNvSpPr/>
          <p:nvPr/>
        </p:nvSpPr>
        <p:spPr>
          <a:xfrm>
            <a:off x="663821" y="7371462"/>
            <a:ext cx="1181735" cy="833119"/>
          </a:xfrm>
          <a:custGeom>
            <a:avLst/>
            <a:gdLst/>
            <a:ahLst/>
            <a:cxnLst/>
            <a:rect l="l" t="t" r="r" b="b"/>
            <a:pathLst>
              <a:path w="1181735" h="833120">
                <a:moveTo>
                  <a:pt x="525692" y="833104"/>
                </a:moveTo>
                <a:lnTo>
                  <a:pt x="473982" y="829827"/>
                </a:lnTo>
                <a:lnTo>
                  <a:pt x="423465" y="822550"/>
                </a:lnTo>
                <a:lnTo>
                  <a:pt x="374300" y="811431"/>
                </a:lnTo>
                <a:lnTo>
                  <a:pt x="326647" y="796632"/>
                </a:lnTo>
                <a:lnTo>
                  <a:pt x="280664" y="778310"/>
                </a:lnTo>
                <a:lnTo>
                  <a:pt x="236513" y="756627"/>
                </a:lnTo>
                <a:lnTo>
                  <a:pt x="194351" y="731741"/>
                </a:lnTo>
                <a:lnTo>
                  <a:pt x="154338" y="703813"/>
                </a:lnTo>
                <a:lnTo>
                  <a:pt x="116634" y="673003"/>
                </a:lnTo>
                <a:lnTo>
                  <a:pt x="81397" y="639470"/>
                </a:lnTo>
                <a:lnTo>
                  <a:pt x="48788" y="603375"/>
                </a:lnTo>
                <a:lnTo>
                  <a:pt x="43517" y="642272"/>
                </a:lnTo>
                <a:lnTo>
                  <a:pt x="40795" y="650050"/>
                </a:lnTo>
                <a:lnTo>
                  <a:pt x="35467" y="655982"/>
                </a:lnTo>
                <a:lnTo>
                  <a:pt x="28298" y="659494"/>
                </a:lnTo>
                <a:lnTo>
                  <a:pt x="20053" y="660018"/>
                </a:lnTo>
                <a:lnTo>
                  <a:pt x="17882" y="659709"/>
                </a:lnTo>
                <a:lnTo>
                  <a:pt x="10087" y="657008"/>
                </a:lnTo>
                <a:lnTo>
                  <a:pt x="4134" y="651725"/>
                </a:lnTo>
                <a:lnTo>
                  <a:pt x="584" y="644605"/>
                </a:lnTo>
                <a:lnTo>
                  <a:pt x="0" y="636391"/>
                </a:lnTo>
                <a:lnTo>
                  <a:pt x="11783" y="549929"/>
                </a:lnTo>
                <a:lnTo>
                  <a:pt x="16108" y="537230"/>
                </a:lnTo>
                <a:lnTo>
                  <a:pt x="24601" y="527424"/>
                </a:lnTo>
                <a:lnTo>
                  <a:pt x="36116" y="521390"/>
                </a:lnTo>
                <a:lnTo>
                  <a:pt x="49512" y="520008"/>
                </a:lnTo>
                <a:lnTo>
                  <a:pt x="139440" y="528262"/>
                </a:lnTo>
                <a:lnTo>
                  <a:pt x="146975" y="530442"/>
                </a:lnTo>
                <a:lnTo>
                  <a:pt x="152968" y="535020"/>
                </a:lnTo>
                <a:lnTo>
                  <a:pt x="156927" y="541378"/>
                </a:lnTo>
                <a:lnTo>
                  <a:pt x="158356" y="548897"/>
                </a:lnTo>
                <a:lnTo>
                  <a:pt x="158150" y="551683"/>
                </a:lnTo>
                <a:lnTo>
                  <a:pt x="88894" y="563239"/>
                </a:lnTo>
                <a:lnTo>
                  <a:pt x="121328" y="599519"/>
                </a:lnTo>
                <a:lnTo>
                  <a:pt x="156649" y="632988"/>
                </a:lnTo>
                <a:lnTo>
                  <a:pt x="194666" y="663452"/>
                </a:lnTo>
                <a:lnTo>
                  <a:pt x="235187" y="690721"/>
                </a:lnTo>
                <a:lnTo>
                  <a:pt x="278018" y="714603"/>
                </a:lnTo>
                <a:lnTo>
                  <a:pt x="322967" y="734904"/>
                </a:lnTo>
                <a:lnTo>
                  <a:pt x="369842" y="751433"/>
                </a:lnTo>
                <a:lnTo>
                  <a:pt x="418450" y="763999"/>
                </a:lnTo>
                <a:lnTo>
                  <a:pt x="468600" y="772407"/>
                </a:lnTo>
                <a:lnTo>
                  <a:pt x="520097" y="776468"/>
                </a:lnTo>
                <a:lnTo>
                  <a:pt x="572751" y="775989"/>
                </a:lnTo>
                <a:lnTo>
                  <a:pt x="621443" y="771355"/>
                </a:lnTo>
                <a:lnTo>
                  <a:pt x="668931" y="762762"/>
                </a:lnTo>
                <a:lnTo>
                  <a:pt x="715043" y="750382"/>
                </a:lnTo>
                <a:lnTo>
                  <a:pt x="759606" y="734386"/>
                </a:lnTo>
                <a:lnTo>
                  <a:pt x="802447" y="714945"/>
                </a:lnTo>
                <a:lnTo>
                  <a:pt x="843394" y="692232"/>
                </a:lnTo>
                <a:lnTo>
                  <a:pt x="882276" y="666418"/>
                </a:lnTo>
                <a:lnTo>
                  <a:pt x="918919" y="637675"/>
                </a:lnTo>
                <a:lnTo>
                  <a:pt x="953152" y="606173"/>
                </a:lnTo>
                <a:lnTo>
                  <a:pt x="984801" y="572086"/>
                </a:lnTo>
                <a:lnTo>
                  <a:pt x="1013694" y="535584"/>
                </a:lnTo>
                <a:lnTo>
                  <a:pt x="1039660" y="496839"/>
                </a:lnTo>
                <a:lnTo>
                  <a:pt x="1062525" y="456023"/>
                </a:lnTo>
                <a:lnTo>
                  <a:pt x="1082118" y="413308"/>
                </a:lnTo>
                <a:lnTo>
                  <a:pt x="1098265" y="368865"/>
                </a:lnTo>
                <a:lnTo>
                  <a:pt x="1110795" y="322865"/>
                </a:lnTo>
                <a:lnTo>
                  <a:pt x="1119535" y="275481"/>
                </a:lnTo>
                <a:lnTo>
                  <a:pt x="1124313" y="226884"/>
                </a:lnTo>
                <a:lnTo>
                  <a:pt x="1124969" y="174298"/>
                </a:lnTo>
                <a:lnTo>
                  <a:pt x="1121031" y="122844"/>
                </a:lnTo>
                <a:lnTo>
                  <a:pt x="1112713" y="72724"/>
                </a:lnTo>
                <a:lnTo>
                  <a:pt x="1100229" y="24143"/>
                </a:lnTo>
                <a:lnTo>
                  <a:pt x="1151912" y="0"/>
                </a:lnTo>
                <a:lnTo>
                  <a:pt x="1165950" y="51562"/>
                </a:lnTo>
                <a:lnTo>
                  <a:pt x="1175686" y="104749"/>
                </a:lnTo>
                <a:lnTo>
                  <a:pt x="1180925" y="159368"/>
                </a:lnTo>
                <a:lnTo>
                  <a:pt x="1181474" y="215225"/>
                </a:lnTo>
                <a:lnTo>
                  <a:pt x="1177960" y="264024"/>
                </a:lnTo>
                <a:lnTo>
                  <a:pt x="1170799" y="311801"/>
                </a:lnTo>
                <a:lnTo>
                  <a:pt x="1160131" y="358411"/>
                </a:lnTo>
                <a:lnTo>
                  <a:pt x="1146097" y="403709"/>
                </a:lnTo>
                <a:lnTo>
                  <a:pt x="1128837" y="447552"/>
                </a:lnTo>
                <a:lnTo>
                  <a:pt x="1108492" y="489795"/>
                </a:lnTo>
                <a:lnTo>
                  <a:pt x="1085202" y="530293"/>
                </a:lnTo>
                <a:lnTo>
                  <a:pt x="1059109" y="568902"/>
                </a:lnTo>
                <a:lnTo>
                  <a:pt x="1030352" y="605477"/>
                </a:lnTo>
                <a:lnTo>
                  <a:pt x="999072" y="639873"/>
                </a:lnTo>
                <a:lnTo>
                  <a:pt x="965410" y="671946"/>
                </a:lnTo>
                <a:lnTo>
                  <a:pt x="929506" y="701552"/>
                </a:lnTo>
                <a:lnTo>
                  <a:pt x="891501" y="728546"/>
                </a:lnTo>
                <a:lnTo>
                  <a:pt x="851535" y="752783"/>
                </a:lnTo>
                <a:lnTo>
                  <a:pt x="809749" y="774118"/>
                </a:lnTo>
                <a:lnTo>
                  <a:pt x="766283" y="792408"/>
                </a:lnTo>
                <a:lnTo>
                  <a:pt x="721279" y="807508"/>
                </a:lnTo>
                <a:lnTo>
                  <a:pt x="674876" y="819273"/>
                </a:lnTo>
                <a:lnTo>
                  <a:pt x="627215" y="827558"/>
                </a:lnTo>
                <a:lnTo>
                  <a:pt x="578436" y="832220"/>
                </a:lnTo>
                <a:lnTo>
                  <a:pt x="525692" y="833104"/>
                </a:lnTo>
                <a:close/>
              </a:path>
            </a:pathLst>
          </a:custGeom>
          <a:solidFill>
            <a:srgbClr val="00873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4" name="bg object 24"/>
          <p:cNvSpPr/>
          <p:nvPr/>
        </p:nvSpPr>
        <p:spPr>
          <a:xfrm>
            <a:off x="1737190" y="684529"/>
            <a:ext cx="11761470" cy="2776855"/>
          </a:xfrm>
          <a:custGeom>
            <a:avLst/>
            <a:gdLst/>
            <a:ahLst/>
            <a:cxnLst/>
            <a:rect l="l" t="t" r="r" b="b"/>
            <a:pathLst>
              <a:path w="11761469" h="2776854">
                <a:moveTo>
                  <a:pt x="11503052" y="2776855"/>
                </a:moveTo>
                <a:lnTo>
                  <a:pt x="258355" y="2776855"/>
                </a:lnTo>
                <a:lnTo>
                  <a:pt x="211915" y="2772691"/>
                </a:lnTo>
                <a:lnTo>
                  <a:pt x="168206" y="2760686"/>
                </a:lnTo>
                <a:lnTo>
                  <a:pt x="127958" y="2741569"/>
                </a:lnTo>
                <a:lnTo>
                  <a:pt x="91900" y="2716072"/>
                </a:lnTo>
                <a:lnTo>
                  <a:pt x="60761" y="2684922"/>
                </a:lnTo>
                <a:lnTo>
                  <a:pt x="35273" y="2648852"/>
                </a:lnTo>
                <a:lnTo>
                  <a:pt x="16163" y="2608589"/>
                </a:lnTo>
                <a:lnTo>
                  <a:pt x="4162" y="2564865"/>
                </a:lnTo>
                <a:lnTo>
                  <a:pt x="0" y="2518409"/>
                </a:lnTo>
                <a:lnTo>
                  <a:pt x="0" y="2001519"/>
                </a:lnTo>
                <a:lnTo>
                  <a:pt x="4162" y="1955064"/>
                </a:lnTo>
                <a:lnTo>
                  <a:pt x="16163" y="1911340"/>
                </a:lnTo>
                <a:lnTo>
                  <a:pt x="35273" y="1871077"/>
                </a:lnTo>
                <a:lnTo>
                  <a:pt x="60761" y="1835006"/>
                </a:lnTo>
                <a:lnTo>
                  <a:pt x="91900" y="1803857"/>
                </a:lnTo>
                <a:lnTo>
                  <a:pt x="127958" y="1778360"/>
                </a:lnTo>
                <a:lnTo>
                  <a:pt x="168206" y="1759243"/>
                </a:lnTo>
                <a:lnTo>
                  <a:pt x="211915" y="1747238"/>
                </a:lnTo>
                <a:lnTo>
                  <a:pt x="258355" y="1743074"/>
                </a:lnTo>
                <a:lnTo>
                  <a:pt x="512842" y="1743074"/>
                </a:lnTo>
                <a:lnTo>
                  <a:pt x="537797" y="1738034"/>
                </a:lnTo>
                <a:lnTo>
                  <a:pt x="558176" y="1724290"/>
                </a:lnTo>
                <a:lnTo>
                  <a:pt x="571916" y="1703904"/>
                </a:lnTo>
                <a:lnTo>
                  <a:pt x="576954" y="1678940"/>
                </a:lnTo>
                <a:lnTo>
                  <a:pt x="576954" y="258445"/>
                </a:lnTo>
                <a:lnTo>
                  <a:pt x="581117" y="211989"/>
                </a:lnTo>
                <a:lnTo>
                  <a:pt x="593118" y="168265"/>
                </a:lnTo>
                <a:lnTo>
                  <a:pt x="612227" y="128002"/>
                </a:lnTo>
                <a:lnTo>
                  <a:pt x="637716" y="91932"/>
                </a:lnTo>
                <a:lnTo>
                  <a:pt x="668855" y="60783"/>
                </a:lnTo>
                <a:lnTo>
                  <a:pt x="704913" y="35285"/>
                </a:lnTo>
                <a:lnTo>
                  <a:pt x="745161" y="16168"/>
                </a:lnTo>
                <a:lnTo>
                  <a:pt x="788870" y="4163"/>
                </a:lnTo>
                <a:lnTo>
                  <a:pt x="835310" y="0"/>
                </a:lnTo>
                <a:lnTo>
                  <a:pt x="10926098" y="0"/>
                </a:lnTo>
                <a:lnTo>
                  <a:pt x="10976735" y="5011"/>
                </a:lnTo>
                <a:lnTo>
                  <a:pt x="11024966" y="19672"/>
                </a:lnTo>
                <a:lnTo>
                  <a:pt x="11069433" y="43421"/>
                </a:lnTo>
                <a:lnTo>
                  <a:pt x="11108782" y="75696"/>
                </a:lnTo>
                <a:lnTo>
                  <a:pt x="11141046" y="115059"/>
                </a:lnTo>
                <a:lnTo>
                  <a:pt x="11164786" y="159542"/>
                </a:lnTo>
                <a:lnTo>
                  <a:pt x="11179442" y="207789"/>
                </a:lnTo>
                <a:lnTo>
                  <a:pt x="11184452" y="258445"/>
                </a:lnTo>
                <a:lnTo>
                  <a:pt x="11184452" y="1678940"/>
                </a:lnTo>
                <a:lnTo>
                  <a:pt x="11185696" y="1691510"/>
                </a:lnTo>
                <a:lnTo>
                  <a:pt x="11212995" y="1732299"/>
                </a:lnTo>
                <a:lnTo>
                  <a:pt x="11248566" y="1743074"/>
                </a:lnTo>
                <a:lnTo>
                  <a:pt x="11503052" y="1743074"/>
                </a:lnTo>
                <a:lnTo>
                  <a:pt x="11553690" y="1748086"/>
                </a:lnTo>
                <a:lnTo>
                  <a:pt x="11601920" y="1762747"/>
                </a:lnTo>
                <a:lnTo>
                  <a:pt x="11646388" y="1786496"/>
                </a:lnTo>
                <a:lnTo>
                  <a:pt x="11685737" y="1818771"/>
                </a:lnTo>
                <a:lnTo>
                  <a:pt x="11718001" y="1858134"/>
                </a:lnTo>
                <a:lnTo>
                  <a:pt x="11741741" y="1902617"/>
                </a:lnTo>
                <a:lnTo>
                  <a:pt x="11756397" y="1950864"/>
                </a:lnTo>
                <a:lnTo>
                  <a:pt x="11761407" y="2001519"/>
                </a:lnTo>
                <a:lnTo>
                  <a:pt x="11761407" y="2518409"/>
                </a:lnTo>
                <a:lnTo>
                  <a:pt x="11757245" y="2564865"/>
                </a:lnTo>
                <a:lnTo>
                  <a:pt x="11745244" y="2608589"/>
                </a:lnTo>
                <a:lnTo>
                  <a:pt x="11726134" y="2648852"/>
                </a:lnTo>
                <a:lnTo>
                  <a:pt x="11700645" y="2684922"/>
                </a:lnTo>
                <a:lnTo>
                  <a:pt x="11669507" y="2716072"/>
                </a:lnTo>
                <a:lnTo>
                  <a:pt x="11633449" y="2741569"/>
                </a:lnTo>
                <a:lnTo>
                  <a:pt x="11593201" y="2760686"/>
                </a:lnTo>
                <a:lnTo>
                  <a:pt x="11549492" y="2772691"/>
                </a:lnTo>
                <a:lnTo>
                  <a:pt x="11503052" y="2776855"/>
                </a:lnTo>
                <a:close/>
              </a:path>
            </a:pathLst>
          </a:custGeom>
          <a:solidFill>
            <a:srgbClr val="FDAE90">
              <a:alpha val="901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200" b="0" i="1">
                <a:solidFill>
                  <a:srgbClr val="002E6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24.06.22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24.06.22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g"/><Relationship Id="rId8" Type="http://schemas.openxmlformats.org/officeDocument/2006/relationships/image" Target="../media/image2.png"/><Relationship Id="rId9" Type="http://schemas.openxmlformats.org/officeDocument/2006/relationships/image" Target="../media/image3.png"/><Relationship Id="rId1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5239999" cy="857249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283929" y="5704700"/>
            <a:ext cx="3385857" cy="2867798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0" y="239509"/>
            <a:ext cx="10238565" cy="8332990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1049924" y="0"/>
            <a:ext cx="14190344" cy="4436745"/>
          </a:xfrm>
          <a:custGeom>
            <a:avLst/>
            <a:gdLst/>
            <a:ahLst/>
            <a:cxnLst/>
            <a:rect l="l" t="t" r="r" b="b"/>
            <a:pathLst>
              <a:path w="14190344" h="4436745">
                <a:moveTo>
                  <a:pt x="14190076" y="4436132"/>
                </a:moveTo>
                <a:lnTo>
                  <a:pt x="0" y="0"/>
                </a:lnTo>
                <a:lnTo>
                  <a:pt x="14190076" y="0"/>
                </a:lnTo>
                <a:lnTo>
                  <a:pt x="14190076" y="4436132"/>
                </a:lnTo>
                <a:close/>
              </a:path>
            </a:pathLst>
          </a:custGeom>
          <a:solidFill>
            <a:srgbClr val="FFD42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20" name="bg object 2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0906180" y="6195889"/>
            <a:ext cx="4333819" cy="2376610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994386" y="7113315"/>
            <a:ext cx="410845" cy="868680"/>
          </a:xfrm>
          <a:custGeom>
            <a:avLst/>
            <a:gdLst/>
            <a:ahLst/>
            <a:cxnLst/>
            <a:rect l="l" t="t" r="r" b="b"/>
            <a:pathLst>
              <a:path w="410844" h="868679">
                <a:moveTo>
                  <a:pt x="32043" y="868538"/>
                </a:moveTo>
                <a:lnTo>
                  <a:pt x="78144" y="764536"/>
                </a:lnTo>
                <a:lnTo>
                  <a:pt x="192054" y="507833"/>
                </a:lnTo>
                <a:lnTo>
                  <a:pt x="0" y="451705"/>
                </a:lnTo>
                <a:lnTo>
                  <a:pt x="241153" y="0"/>
                </a:lnTo>
                <a:lnTo>
                  <a:pt x="180890" y="336457"/>
                </a:lnTo>
                <a:lnTo>
                  <a:pt x="410570" y="405998"/>
                </a:lnTo>
                <a:lnTo>
                  <a:pt x="32043" y="868538"/>
                </a:lnTo>
                <a:close/>
              </a:path>
            </a:pathLst>
          </a:custGeom>
          <a:solidFill>
            <a:srgbClr val="FFD42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2" name="bg object 22"/>
          <p:cNvSpPr/>
          <p:nvPr/>
        </p:nvSpPr>
        <p:spPr>
          <a:xfrm>
            <a:off x="564176" y="6925475"/>
            <a:ext cx="1181735" cy="833119"/>
          </a:xfrm>
          <a:custGeom>
            <a:avLst/>
            <a:gdLst/>
            <a:ahLst/>
            <a:cxnLst/>
            <a:rect l="l" t="t" r="r" b="b"/>
            <a:pathLst>
              <a:path w="1181735" h="833120">
                <a:moveTo>
                  <a:pt x="29562" y="833104"/>
                </a:moveTo>
                <a:lnTo>
                  <a:pt x="15524" y="781541"/>
                </a:lnTo>
                <a:lnTo>
                  <a:pt x="5788" y="728354"/>
                </a:lnTo>
                <a:lnTo>
                  <a:pt x="549" y="673735"/>
                </a:lnTo>
                <a:lnTo>
                  <a:pt x="0" y="617878"/>
                </a:lnTo>
                <a:lnTo>
                  <a:pt x="3514" y="569079"/>
                </a:lnTo>
                <a:lnTo>
                  <a:pt x="10675" y="521303"/>
                </a:lnTo>
                <a:lnTo>
                  <a:pt x="21343" y="474693"/>
                </a:lnTo>
                <a:lnTo>
                  <a:pt x="35377" y="429394"/>
                </a:lnTo>
                <a:lnTo>
                  <a:pt x="52637" y="385551"/>
                </a:lnTo>
                <a:lnTo>
                  <a:pt x="72982" y="343308"/>
                </a:lnTo>
                <a:lnTo>
                  <a:pt x="96272" y="302810"/>
                </a:lnTo>
                <a:lnTo>
                  <a:pt x="122365" y="264201"/>
                </a:lnTo>
                <a:lnTo>
                  <a:pt x="151122" y="227626"/>
                </a:lnTo>
                <a:lnTo>
                  <a:pt x="182402" y="193230"/>
                </a:lnTo>
                <a:lnTo>
                  <a:pt x="216064" y="161157"/>
                </a:lnTo>
                <a:lnTo>
                  <a:pt x="251968" y="131551"/>
                </a:lnTo>
                <a:lnTo>
                  <a:pt x="289973" y="104558"/>
                </a:lnTo>
                <a:lnTo>
                  <a:pt x="329939" y="80321"/>
                </a:lnTo>
                <a:lnTo>
                  <a:pt x="371725" y="58985"/>
                </a:lnTo>
                <a:lnTo>
                  <a:pt x="415191" y="40695"/>
                </a:lnTo>
                <a:lnTo>
                  <a:pt x="460195" y="25595"/>
                </a:lnTo>
                <a:lnTo>
                  <a:pt x="506598" y="13831"/>
                </a:lnTo>
                <a:lnTo>
                  <a:pt x="554259" y="5545"/>
                </a:lnTo>
                <a:lnTo>
                  <a:pt x="603038" y="884"/>
                </a:lnTo>
                <a:lnTo>
                  <a:pt x="655782" y="0"/>
                </a:lnTo>
                <a:lnTo>
                  <a:pt x="707492" y="3276"/>
                </a:lnTo>
                <a:lnTo>
                  <a:pt x="758009" y="10553"/>
                </a:lnTo>
                <a:lnTo>
                  <a:pt x="807174" y="21672"/>
                </a:lnTo>
                <a:lnTo>
                  <a:pt x="854827" y="36472"/>
                </a:lnTo>
                <a:lnTo>
                  <a:pt x="900810" y="54793"/>
                </a:lnTo>
                <a:lnTo>
                  <a:pt x="944961" y="76477"/>
                </a:lnTo>
                <a:lnTo>
                  <a:pt x="987123" y="101362"/>
                </a:lnTo>
                <a:lnTo>
                  <a:pt x="1027136" y="129290"/>
                </a:lnTo>
                <a:lnTo>
                  <a:pt x="1064840" y="160100"/>
                </a:lnTo>
                <a:lnTo>
                  <a:pt x="1100077" y="193633"/>
                </a:lnTo>
                <a:lnTo>
                  <a:pt x="1132686" y="229729"/>
                </a:lnTo>
                <a:lnTo>
                  <a:pt x="1137854" y="191863"/>
                </a:lnTo>
                <a:lnTo>
                  <a:pt x="1140372" y="184299"/>
                </a:lnTo>
                <a:lnTo>
                  <a:pt x="1145206" y="178321"/>
                </a:lnTo>
                <a:lnTo>
                  <a:pt x="1151765" y="174394"/>
                </a:lnTo>
                <a:lnTo>
                  <a:pt x="1159457" y="172982"/>
                </a:lnTo>
                <a:lnTo>
                  <a:pt x="1162455" y="173188"/>
                </a:lnTo>
                <a:lnTo>
                  <a:pt x="1170686" y="176055"/>
                </a:lnTo>
                <a:lnTo>
                  <a:pt x="1176978" y="181649"/>
                </a:lnTo>
                <a:lnTo>
                  <a:pt x="1180712" y="189177"/>
                </a:lnTo>
                <a:lnTo>
                  <a:pt x="1181268" y="197847"/>
                </a:lnTo>
                <a:lnTo>
                  <a:pt x="1169691" y="283174"/>
                </a:lnTo>
                <a:lnTo>
                  <a:pt x="1165366" y="295873"/>
                </a:lnTo>
                <a:lnTo>
                  <a:pt x="1156873" y="305679"/>
                </a:lnTo>
                <a:lnTo>
                  <a:pt x="1145358" y="311714"/>
                </a:lnTo>
                <a:lnTo>
                  <a:pt x="1131962" y="313095"/>
                </a:lnTo>
                <a:lnTo>
                  <a:pt x="1042034" y="304841"/>
                </a:lnTo>
                <a:lnTo>
                  <a:pt x="1034499" y="302662"/>
                </a:lnTo>
                <a:lnTo>
                  <a:pt x="1028506" y="298083"/>
                </a:lnTo>
                <a:lnTo>
                  <a:pt x="1024547" y="291725"/>
                </a:lnTo>
                <a:lnTo>
                  <a:pt x="1023118" y="284206"/>
                </a:lnTo>
                <a:lnTo>
                  <a:pt x="1023324" y="281420"/>
                </a:lnTo>
                <a:lnTo>
                  <a:pt x="1092580" y="269864"/>
                </a:lnTo>
                <a:lnTo>
                  <a:pt x="1060146" y="233584"/>
                </a:lnTo>
                <a:lnTo>
                  <a:pt x="1024825" y="200116"/>
                </a:lnTo>
                <a:lnTo>
                  <a:pt x="986808" y="169651"/>
                </a:lnTo>
                <a:lnTo>
                  <a:pt x="946287" y="142382"/>
                </a:lnTo>
                <a:lnTo>
                  <a:pt x="903456" y="118501"/>
                </a:lnTo>
                <a:lnTo>
                  <a:pt x="858507" y="98199"/>
                </a:lnTo>
                <a:lnTo>
                  <a:pt x="811632" y="81670"/>
                </a:lnTo>
                <a:lnTo>
                  <a:pt x="763024" y="69105"/>
                </a:lnTo>
                <a:lnTo>
                  <a:pt x="712874" y="60696"/>
                </a:lnTo>
                <a:lnTo>
                  <a:pt x="661377" y="56635"/>
                </a:lnTo>
                <a:lnTo>
                  <a:pt x="608723" y="57115"/>
                </a:lnTo>
                <a:lnTo>
                  <a:pt x="560031" y="61748"/>
                </a:lnTo>
                <a:lnTo>
                  <a:pt x="512543" y="70341"/>
                </a:lnTo>
                <a:lnTo>
                  <a:pt x="466431" y="82721"/>
                </a:lnTo>
                <a:lnTo>
                  <a:pt x="421868" y="98717"/>
                </a:lnTo>
                <a:lnTo>
                  <a:pt x="379027" y="118158"/>
                </a:lnTo>
                <a:lnTo>
                  <a:pt x="338080" y="140871"/>
                </a:lnTo>
                <a:lnTo>
                  <a:pt x="299198" y="166685"/>
                </a:lnTo>
                <a:lnTo>
                  <a:pt x="262555" y="195429"/>
                </a:lnTo>
                <a:lnTo>
                  <a:pt x="228322" y="226930"/>
                </a:lnTo>
                <a:lnTo>
                  <a:pt x="196673" y="261018"/>
                </a:lnTo>
                <a:lnTo>
                  <a:pt x="167780" y="297519"/>
                </a:lnTo>
                <a:lnTo>
                  <a:pt x="141814" y="336264"/>
                </a:lnTo>
                <a:lnTo>
                  <a:pt x="118949" y="377080"/>
                </a:lnTo>
                <a:lnTo>
                  <a:pt x="99356" y="419795"/>
                </a:lnTo>
                <a:lnTo>
                  <a:pt x="83209" y="464239"/>
                </a:lnTo>
                <a:lnTo>
                  <a:pt x="70679" y="510238"/>
                </a:lnTo>
                <a:lnTo>
                  <a:pt x="61939" y="557622"/>
                </a:lnTo>
                <a:lnTo>
                  <a:pt x="57161" y="606219"/>
                </a:lnTo>
                <a:lnTo>
                  <a:pt x="56505" y="658805"/>
                </a:lnTo>
                <a:lnTo>
                  <a:pt x="60443" y="710260"/>
                </a:lnTo>
                <a:lnTo>
                  <a:pt x="68761" y="760379"/>
                </a:lnTo>
                <a:lnTo>
                  <a:pt x="81245" y="808961"/>
                </a:lnTo>
                <a:lnTo>
                  <a:pt x="29562" y="833104"/>
                </a:lnTo>
                <a:close/>
              </a:path>
            </a:pathLst>
          </a:custGeom>
          <a:solidFill>
            <a:srgbClr val="002E6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3" name="bg object 23"/>
          <p:cNvSpPr/>
          <p:nvPr/>
        </p:nvSpPr>
        <p:spPr>
          <a:xfrm>
            <a:off x="663821" y="7371462"/>
            <a:ext cx="1181735" cy="833119"/>
          </a:xfrm>
          <a:custGeom>
            <a:avLst/>
            <a:gdLst/>
            <a:ahLst/>
            <a:cxnLst/>
            <a:rect l="l" t="t" r="r" b="b"/>
            <a:pathLst>
              <a:path w="1181735" h="833120">
                <a:moveTo>
                  <a:pt x="525692" y="833104"/>
                </a:moveTo>
                <a:lnTo>
                  <a:pt x="473982" y="829827"/>
                </a:lnTo>
                <a:lnTo>
                  <a:pt x="423465" y="822550"/>
                </a:lnTo>
                <a:lnTo>
                  <a:pt x="374300" y="811431"/>
                </a:lnTo>
                <a:lnTo>
                  <a:pt x="326647" y="796632"/>
                </a:lnTo>
                <a:lnTo>
                  <a:pt x="280664" y="778310"/>
                </a:lnTo>
                <a:lnTo>
                  <a:pt x="236513" y="756627"/>
                </a:lnTo>
                <a:lnTo>
                  <a:pt x="194351" y="731741"/>
                </a:lnTo>
                <a:lnTo>
                  <a:pt x="154338" y="703813"/>
                </a:lnTo>
                <a:lnTo>
                  <a:pt x="116634" y="673003"/>
                </a:lnTo>
                <a:lnTo>
                  <a:pt x="81397" y="639470"/>
                </a:lnTo>
                <a:lnTo>
                  <a:pt x="48788" y="603375"/>
                </a:lnTo>
                <a:lnTo>
                  <a:pt x="43517" y="642272"/>
                </a:lnTo>
                <a:lnTo>
                  <a:pt x="40795" y="650050"/>
                </a:lnTo>
                <a:lnTo>
                  <a:pt x="35467" y="655982"/>
                </a:lnTo>
                <a:lnTo>
                  <a:pt x="28298" y="659494"/>
                </a:lnTo>
                <a:lnTo>
                  <a:pt x="20053" y="660018"/>
                </a:lnTo>
                <a:lnTo>
                  <a:pt x="17882" y="659709"/>
                </a:lnTo>
                <a:lnTo>
                  <a:pt x="10087" y="657008"/>
                </a:lnTo>
                <a:lnTo>
                  <a:pt x="4134" y="651725"/>
                </a:lnTo>
                <a:lnTo>
                  <a:pt x="584" y="644605"/>
                </a:lnTo>
                <a:lnTo>
                  <a:pt x="0" y="636391"/>
                </a:lnTo>
                <a:lnTo>
                  <a:pt x="11783" y="549929"/>
                </a:lnTo>
                <a:lnTo>
                  <a:pt x="16108" y="537230"/>
                </a:lnTo>
                <a:lnTo>
                  <a:pt x="24601" y="527424"/>
                </a:lnTo>
                <a:lnTo>
                  <a:pt x="36116" y="521390"/>
                </a:lnTo>
                <a:lnTo>
                  <a:pt x="49512" y="520008"/>
                </a:lnTo>
                <a:lnTo>
                  <a:pt x="139440" y="528262"/>
                </a:lnTo>
                <a:lnTo>
                  <a:pt x="146975" y="530442"/>
                </a:lnTo>
                <a:lnTo>
                  <a:pt x="152968" y="535020"/>
                </a:lnTo>
                <a:lnTo>
                  <a:pt x="156927" y="541378"/>
                </a:lnTo>
                <a:lnTo>
                  <a:pt x="158356" y="548897"/>
                </a:lnTo>
                <a:lnTo>
                  <a:pt x="158150" y="551683"/>
                </a:lnTo>
                <a:lnTo>
                  <a:pt x="88894" y="563239"/>
                </a:lnTo>
                <a:lnTo>
                  <a:pt x="121328" y="599519"/>
                </a:lnTo>
                <a:lnTo>
                  <a:pt x="156649" y="632988"/>
                </a:lnTo>
                <a:lnTo>
                  <a:pt x="194666" y="663452"/>
                </a:lnTo>
                <a:lnTo>
                  <a:pt x="235187" y="690721"/>
                </a:lnTo>
                <a:lnTo>
                  <a:pt x="278018" y="714603"/>
                </a:lnTo>
                <a:lnTo>
                  <a:pt x="322967" y="734904"/>
                </a:lnTo>
                <a:lnTo>
                  <a:pt x="369842" y="751433"/>
                </a:lnTo>
                <a:lnTo>
                  <a:pt x="418450" y="763999"/>
                </a:lnTo>
                <a:lnTo>
                  <a:pt x="468600" y="772407"/>
                </a:lnTo>
                <a:lnTo>
                  <a:pt x="520097" y="776468"/>
                </a:lnTo>
                <a:lnTo>
                  <a:pt x="572751" y="775989"/>
                </a:lnTo>
                <a:lnTo>
                  <a:pt x="621443" y="771355"/>
                </a:lnTo>
                <a:lnTo>
                  <a:pt x="668931" y="762762"/>
                </a:lnTo>
                <a:lnTo>
                  <a:pt x="715043" y="750382"/>
                </a:lnTo>
                <a:lnTo>
                  <a:pt x="759606" y="734386"/>
                </a:lnTo>
                <a:lnTo>
                  <a:pt x="802447" y="714945"/>
                </a:lnTo>
                <a:lnTo>
                  <a:pt x="843394" y="692232"/>
                </a:lnTo>
                <a:lnTo>
                  <a:pt x="882276" y="666418"/>
                </a:lnTo>
                <a:lnTo>
                  <a:pt x="918919" y="637675"/>
                </a:lnTo>
                <a:lnTo>
                  <a:pt x="953152" y="606173"/>
                </a:lnTo>
                <a:lnTo>
                  <a:pt x="984801" y="572086"/>
                </a:lnTo>
                <a:lnTo>
                  <a:pt x="1013694" y="535584"/>
                </a:lnTo>
                <a:lnTo>
                  <a:pt x="1039660" y="496839"/>
                </a:lnTo>
                <a:lnTo>
                  <a:pt x="1062525" y="456023"/>
                </a:lnTo>
                <a:lnTo>
                  <a:pt x="1082118" y="413308"/>
                </a:lnTo>
                <a:lnTo>
                  <a:pt x="1098265" y="368865"/>
                </a:lnTo>
                <a:lnTo>
                  <a:pt x="1110795" y="322865"/>
                </a:lnTo>
                <a:lnTo>
                  <a:pt x="1119535" y="275481"/>
                </a:lnTo>
                <a:lnTo>
                  <a:pt x="1124313" y="226884"/>
                </a:lnTo>
                <a:lnTo>
                  <a:pt x="1124969" y="174298"/>
                </a:lnTo>
                <a:lnTo>
                  <a:pt x="1121031" y="122844"/>
                </a:lnTo>
                <a:lnTo>
                  <a:pt x="1112713" y="72724"/>
                </a:lnTo>
                <a:lnTo>
                  <a:pt x="1100229" y="24143"/>
                </a:lnTo>
                <a:lnTo>
                  <a:pt x="1151912" y="0"/>
                </a:lnTo>
                <a:lnTo>
                  <a:pt x="1165950" y="51562"/>
                </a:lnTo>
                <a:lnTo>
                  <a:pt x="1175686" y="104749"/>
                </a:lnTo>
                <a:lnTo>
                  <a:pt x="1180925" y="159368"/>
                </a:lnTo>
                <a:lnTo>
                  <a:pt x="1181474" y="215225"/>
                </a:lnTo>
                <a:lnTo>
                  <a:pt x="1177960" y="264024"/>
                </a:lnTo>
                <a:lnTo>
                  <a:pt x="1170799" y="311801"/>
                </a:lnTo>
                <a:lnTo>
                  <a:pt x="1160131" y="358411"/>
                </a:lnTo>
                <a:lnTo>
                  <a:pt x="1146097" y="403709"/>
                </a:lnTo>
                <a:lnTo>
                  <a:pt x="1128837" y="447552"/>
                </a:lnTo>
                <a:lnTo>
                  <a:pt x="1108492" y="489795"/>
                </a:lnTo>
                <a:lnTo>
                  <a:pt x="1085202" y="530293"/>
                </a:lnTo>
                <a:lnTo>
                  <a:pt x="1059109" y="568902"/>
                </a:lnTo>
                <a:lnTo>
                  <a:pt x="1030352" y="605477"/>
                </a:lnTo>
                <a:lnTo>
                  <a:pt x="999072" y="639873"/>
                </a:lnTo>
                <a:lnTo>
                  <a:pt x="965410" y="671946"/>
                </a:lnTo>
                <a:lnTo>
                  <a:pt x="929506" y="701552"/>
                </a:lnTo>
                <a:lnTo>
                  <a:pt x="891501" y="728546"/>
                </a:lnTo>
                <a:lnTo>
                  <a:pt x="851535" y="752783"/>
                </a:lnTo>
                <a:lnTo>
                  <a:pt x="809749" y="774118"/>
                </a:lnTo>
                <a:lnTo>
                  <a:pt x="766283" y="792408"/>
                </a:lnTo>
                <a:lnTo>
                  <a:pt x="721279" y="807508"/>
                </a:lnTo>
                <a:lnTo>
                  <a:pt x="674876" y="819273"/>
                </a:lnTo>
                <a:lnTo>
                  <a:pt x="627215" y="827558"/>
                </a:lnTo>
                <a:lnTo>
                  <a:pt x="578436" y="832220"/>
                </a:lnTo>
                <a:lnTo>
                  <a:pt x="525692" y="833104"/>
                </a:lnTo>
                <a:close/>
              </a:path>
            </a:pathLst>
          </a:custGeom>
          <a:solidFill>
            <a:srgbClr val="00873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15161" y="3629659"/>
            <a:ext cx="12609676" cy="6654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200" b="0" i="1">
                <a:solidFill>
                  <a:srgbClr val="002E6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62000" y="1971675"/>
            <a:ext cx="13716000" cy="56578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5181600" y="7972425"/>
            <a:ext cx="4876800" cy="428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762000" y="7972425"/>
            <a:ext cx="3505200" cy="428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24.06.22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0972800" y="7972425"/>
            <a:ext cx="3505200" cy="428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emf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5240268" cy="8572499"/>
            <a:chOff x="0" y="0"/>
            <a:chExt cx="15240268" cy="857249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5239997" cy="85724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83929" y="5704699"/>
              <a:ext cx="3385858" cy="28678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239508"/>
              <a:ext cx="10238565" cy="833299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049924" y="0"/>
              <a:ext cx="14190344" cy="4436745"/>
            </a:xfrm>
            <a:custGeom>
              <a:avLst/>
              <a:gdLst/>
              <a:ahLst/>
              <a:cxnLst/>
              <a:rect l="l" t="t" r="r" b="b"/>
              <a:pathLst>
                <a:path w="14190344" h="4436745">
                  <a:moveTo>
                    <a:pt x="14190076" y="4436132"/>
                  </a:moveTo>
                  <a:lnTo>
                    <a:pt x="0" y="0"/>
                  </a:lnTo>
                  <a:lnTo>
                    <a:pt x="14190076" y="0"/>
                  </a:lnTo>
                  <a:lnTo>
                    <a:pt x="14190076" y="4436132"/>
                  </a:lnTo>
                  <a:close/>
                </a:path>
              </a:pathLst>
            </a:custGeom>
            <a:solidFill>
              <a:srgbClr val="FFD42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2241307" y="1927967"/>
            <a:ext cx="1518920" cy="1513205"/>
            <a:chOff x="2241307" y="1927967"/>
            <a:chExt cx="1518920" cy="1513205"/>
          </a:xfrm>
        </p:grpSpPr>
        <p:sp>
          <p:nvSpPr>
            <p:cNvPr id="9" name="object 9"/>
            <p:cNvSpPr/>
            <p:nvPr/>
          </p:nvSpPr>
          <p:spPr>
            <a:xfrm>
              <a:off x="2751186" y="2150253"/>
              <a:ext cx="487045" cy="1027430"/>
            </a:xfrm>
            <a:custGeom>
              <a:avLst/>
              <a:gdLst/>
              <a:ahLst/>
              <a:cxnLst/>
              <a:rect l="l" t="t" r="r" b="b"/>
              <a:pathLst>
                <a:path w="487044" h="1027430">
                  <a:moveTo>
                    <a:pt x="37977" y="1027085"/>
                  </a:moveTo>
                  <a:lnTo>
                    <a:pt x="92616" y="904098"/>
                  </a:lnTo>
                  <a:lnTo>
                    <a:pt x="227619" y="600536"/>
                  </a:lnTo>
                  <a:lnTo>
                    <a:pt x="0" y="534162"/>
                  </a:lnTo>
                  <a:lnTo>
                    <a:pt x="285811" y="0"/>
                  </a:lnTo>
                  <a:lnTo>
                    <a:pt x="214389" y="397876"/>
                  </a:lnTo>
                  <a:lnTo>
                    <a:pt x="486601" y="480111"/>
                  </a:lnTo>
                  <a:lnTo>
                    <a:pt x="37977" y="1027085"/>
                  </a:lnTo>
                  <a:close/>
                </a:path>
              </a:pathLst>
            </a:custGeom>
            <a:solidFill>
              <a:srgbClr val="FFD42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" name="object 10"/>
            <p:cNvSpPr/>
            <p:nvPr/>
          </p:nvSpPr>
          <p:spPr>
            <a:xfrm>
              <a:off x="2241307" y="1927967"/>
              <a:ext cx="1400175" cy="985519"/>
            </a:xfrm>
            <a:custGeom>
              <a:avLst/>
              <a:gdLst/>
              <a:ahLst/>
              <a:cxnLst/>
              <a:rect l="l" t="t" r="r" b="b"/>
              <a:pathLst>
                <a:path w="1400175" h="985519">
                  <a:moveTo>
                    <a:pt x="35037" y="985339"/>
                  </a:moveTo>
                  <a:lnTo>
                    <a:pt x="21326" y="936721"/>
                  </a:lnTo>
                  <a:lnTo>
                    <a:pt x="10849" y="886843"/>
                  </a:lnTo>
                  <a:lnTo>
                    <a:pt x="3724" y="835823"/>
                  </a:lnTo>
                  <a:lnTo>
                    <a:pt x="68" y="783778"/>
                  </a:lnTo>
                  <a:lnTo>
                    <a:pt x="0" y="730825"/>
                  </a:lnTo>
                  <a:lnTo>
                    <a:pt x="3165" y="682657"/>
                  </a:lnTo>
                  <a:lnTo>
                    <a:pt x="9353" y="635308"/>
                  </a:lnTo>
                  <a:lnTo>
                    <a:pt x="18464" y="588878"/>
                  </a:lnTo>
                  <a:lnTo>
                    <a:pt x="30405" y="543465"/>
                  </a:lnTo>
                  <a:lnTo>
                    <a:pt x="45077" y="499169"/>
                  </a:lnTo>
                  <a:lnTo>
                    <a:pt x="62385" y="456088"/>
                  </a:lnTo>
                  <a:lnTo>
                    <a:pt x="82232" y="414321"/>
                  </a:lnTo>
                  <a:lnTo>
                    <a:pt x="104522" y="373967"/>
                  </a:lnTo>
                  <a:lnTo>
                    <a:pt x="129158" y="335125"/>
                  </a:lnTo>
                  <a:lnTo>
                    <a:pt x="156044" y="297893"/>
                  </a:lnTo>
                  <a:lnTo>
                    <a:pt x="185083" y="262372"/>
                  </a:lnTo>
                  <a:lnTo>
                    <a:pt x="216180" y="228660"/>
                  </a:lnTo>
                  <a:lnTo>
                    <a:pt x="249238" y="196855"/>
                  </a:lnTo>
                  <a:lnTo>
                    <a:pt x="284160" y="167057"/>
                  </a:lnTo>
                  <a:lnTo>
                    <a:pt x="320850" y="139364"/>
                  </a:lnTo>
                  <a:lnTo>
                    <a:pt x="359211" y="113876"/>
                  </a:lnTo>
                  <a:lnTo>
                    <a:pt x="399148" y="90691"/>
                  </a:lnTo>
                  <a:lnTo>
                    <a:pt x="440563" y="69909"/>
                  </a:lnTo>
                  <a:lnTo>
                    <a:pt x="483361" y="51627"/>
                  </a:lnTo>
                  <a:lnTo>
                    <a:pt x="527445" y="35946"/>
                  </a:lnTo>
                  <a:lnTo>
                    <a:pt x="572718" y="22964"/>
                  </a:lnTo>
                  <a:lnTo>
                    <a:pt x="619085" y="12780"/>
                  </a:lnTo>
                  <a:lnTo>
                    <a:pt x="666448" y="5493"/>
                  </a:lnTo>
                  <a:lnTo>
                    <a:pt x="714711" y="1201"/>
                  </a:lnTo>
                  <a:lnTo>
                    <a:pt x="768363" y="0"/>
                  </a:lnTo>
                  <a:lnTo>
                    <a:pt x="821135" y="2432"/>
                  </a:lnTo>
                  <a:lnTo>
                    <a:pt x="872907" y="8381"/>
                  </a:lnTo>
                  <a:lnTo>
                    <a:pt x="923562" y="17726"/>
                  </a:lnTo>
                  <a:lnTo>
                    <a:pt x="972979" y="30349"/>
                  </a:lnTo>
                  <a:lnTo>
                    <a:pt x="1021040" y="46131"/>
                  </a:lnTo>
                  <a:lnTo>
                    <a:pt x="1067626" y="64952"/>
                  </a:lnTo>
                  <a:lnTo>
                    <a:pt x="1112619" y="86694"/>
                  </a:lnTo>
                  <a:lnTo>
                    <a:pt x="1155899" y="111238"/>
                  </a:lnTo>
                  <a:lnTo>
                    <a:pt x="1197347" y="138465"/>
                  </a:lnTo>
                  <a:lnTo>
                    <a:pt x="1236844" y="168256"/>
                  </a:lnTo>
                  <a:lnTo>
                    <a:pt x="1274272" y="200491"/>
                  </a:lnTo>
                  <a:lnTo>
                    <a:pt x="1309511" y="235053"/>
                  </a:lnTo>
                  <a:lnTo>
                    <a:pt x="1342443" y="271821"/>
                  </a:lnTo>
                  <a:lnTo>
                    <a:pt x="1348568" y="227043"/>
                  </a:lnTo>
                  <a:lnTo>
                    <a:pt x="1351552" y="218098"/>
                  </a:lnTo>
                  <a:lnTo>
                    <a:pt x="1357281" y="211029"/>
                  </a:lnTo>
                  <a:lnTo>
                    <a:pt x="1365055" y="206385"/>
                  </a:lnTo>
                  <a:lnTo>
                    <a:pt x="1374172" y="204715"/>
                  </a:lnTo>
                  <a:lnTo>
                    <a:pt x="1377725" y="204959"/>
                  </a:lnTo>
                  <a:lnTo>
                    <a:pt x="1387480" y="208349"/>
                  </a:lnTo>
                  <a:lnTo>
                    <a:pt x="1394937" y="214964"/>
                  </a:lnTo>
                  <a:lnTo>
                    <a:pt x="1399363" y="223867"/>
                  </a:lnTo>
                  <a:lnTo>
                    <a:pt x="1400021" y="234120"/>
                  </a:lnTo>
                  <a:lnTo>
                    <a:pt x="1386301" y="335023"/>
                  </a:lnTo>
                  <a:lnTo>
                    <a:pt x="1381174" y="350039"/>
                  </a:lnTo>
                  <a:lnTo>
                    <a:pt x="1371110" y="361636"/>
                  </a:lnTo>
                  <a:lnTo>
                    <a:pt x="1357461" y="368772"/>
                  </a:lnTo>
                  <a:lnTo>
                    <a:pt x="1341585" y="370406"/>
                  </a:lnTo>
                  <a:lnTo>
                    <a:pt x="1235003" y="360645"/>
                  </a:lnTo>
                  <a:lnTo>
                    <a:pt x="1226073" y="358067"/>
                  </a:lnTo>
                  <a:lnTo>
                    <a:pt x="1218970" y="352653"/>
                  </a:lnTo>
                  <a:lnTo>
                    <a:pt x="1214278" y="345134"/>
                  </a:lnTo>
                  <a:lnTo>
                    <a:pt x="1212584" y="336243"/>
                  </a:lnTo>
                  <a:lnTo>
                    <a:pt x="1212829" y="332948"/>
                  </a:lnTo>
                  <a:lnTo>
                    <a:pt x="1294910" y="319283"/>
                  </a:lnTo>
                  <a:lnTo>
                    <a:pt x="1262612" y="282770"/>
                  </a:lnTo>
                  <a:lnTo>
                    <a:pt x="1227839" y="248612"/>
                  </a:lnTo>
                  <a:lnTo>
                    <a:pt x="1190728" y="216948"/>
                  </a:lnTo>
                  <a:lnTo>
                    <a:pt x="1151418" y="187914"/>
                  </a:lnTo>
                  <a:lnTo>
                    <a:pt x="1110046" y="161648"/>
                  </a:lnTo>
                  <a:lnTo>
                    <a:pt x="1066752" y="138289"/>
                  </a:lnTo>
                  <a:lnTo>
                    <a:pt x="1021672" y="117973"/>
                  </a:lnTo>
                  <a:lnTo>
                    <a:pt x="974946" y="100838"/>
                  </a:lnTo>
                  <a:lnTo>
                    <a:pt x="926711" y="87022"/>
                  </a:lnTo>
                  <a:lnTo>
                    <a:pt x="877106" y="76662"/>
                  </a:lnTo>
                  <a:lnTo>
                    <a:pt x="826268" y="69896"/>
                  </a:lnTo>
                  <a:lnTo>
                    <a:pt x="774337" y="66862"/>
                  </a:lnTo>
                  <a:lnTo>
                    <a:pt x="721449" y="67697"/>
                  </a:lnTo>
                  <a:lnTo>
                    <a:pt x="674133" y="71826"/>
                  </a:lnTo>
                  <a:lnTo>
                    <a:pt x="627746" y="79114"/>
                  </a:lnTo>
                  <a:lnTo>
                    <a:pt x="582402" y="89449"/>
                  </a:lnTo>
                  <a:lnTo>
                    <a:pt x="538213" y="102721"/>
                  </a:lnTo>
                  <a:lnTo>
                    <a:pt x="495289" y="118819"/>
                  </a:lnTo>
                  <a:lnTo>
                    <a:pt x="453744" y="137631"/>
                  </a:lnTo>
                  <a:lnTo>
                    <a:pt x="413688" y="159045"/>
                  </a:lnTo>
                  <a:lnTo>
                    <a:pt x="375235" y="182952"/>
                  </a:lnTo>
                  <a:lnTo>
                    <a:pt x="338495" y="209239"/>
                  </a:lnTo>
                  <a:lnTo>
                    <a:pt x="303581" y="237796"/>
                  </a:lnTo>
                  <a:lnTo>
                    <a:pt x="270604" y="268512"/>
                  </a:lnTo>
                  <a:lnTo>
                    <a:pt x="239677" y="301274"/>
                  </a:lnTo>
                  <a:lnTo>
                    <a:pt x="210912" y="335973"/>
                  </a:lnTo>
                  <a:lnTo>
                    <a:pt x="184419" y="372496"/>
                  </a:lnTo>
                  <a:lnTo>
                    <a:pt x="160312" y="410733"/>
                  </a:lnTo>
                  <a:lnTo>
                    <a:pt x="138702" y="450573"/>
                  </a:lnTo>
                  <a:lnTo>
                    <a:pt x="119701" y="491904"/>
                  </a:lnTo>
                  <a:lnTo>
                    <a:pt x="103421" y="534615"/>
                  </a:lnTo>
                  <a:lnTo>
                    <a:pt x="89973" y="578595"/>
                  </a:lnTo>
                  <a:lnTo>
                    <a:pt x="79470" y="623733"/>
                  </a:lnTo>
                  <a:lnTo>
                    <a:pt x="72024" y="669918"/>
                  </a:lnTo>
                  <a:lnTo>
                    <a:pt x="67746" y="717038"/>
                  </a:lnTo>
                  <a:lnTo>
                    <a:pt x="66681" y="766886"/>
                  </a:lnTo>
                  <a:lnTo>
                    <a:pt x="69132" y="815908"/>
                  </a:lnTo>
                  <a:lnTo>
                    <a:pt x="74971" y="863981"/>
                  </a:lnTo>
                  <a:lnTo>
                    <a:pt x="84066" y="910982"/>
                  </a:lnTo>
                  <a:lnTo>
                    <a:pt x="96291" y="956789"/>
                  </a:lnTo>
                  <a:lnTo>
                    <a:pt x="35037" y="985339"/>
                  </a:lnTo>
                  <a:close/>
                </a:path>
              </a:pathLst>
            </a:custGeom>
            <a:solidFill>
              <a:srgbClr val="002E6A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" name="object 11"/>
            <p:cNvSpPr/>
            <p:nvPr/>
          </p:nvSpPr>
          <p:spPr>
            <a:xfrm>
              <a:off x="2359405" y="2455523"/>
              <a:ext cx="1400810" cy="985519"/>
            </a:xfrm>
            <a:custGeom>
              <a:avLst/>
              <a:gdLst/>
              <a:ahLst/>
              <a:cxnLst/>
              <a:rect l="l" t="t" r="r" b="b"/>
              <a:pathLst>
                <a:path w="1400810" h="985520">
                  <a:moveTo>
                    <a:pt x="631903" y="985339"/>
                  </a:moveTo>
                  <a:lnTo>
                    <a:pt x="579131" y="982907"/>
                  </a:lnTo>
                  <a:lnTo>
                    <a:pt x="527359" y="976958"/>
                  </a:lnTo>
                  <a:lnTo>
                    <a:pt x="476704" y="967613"/>
                  </a:lnTo>
                  <a:lnTo>
                    <a:pt x="427287" y="954990"/>
                  </a:lnTo>
                  <a:lnTo>
                    <a:pt x="379226" y="939208"/>
                  </a:lnTo>
                  <a:lnTo>
                    <a:pt x="332639" y="920387"/>
                  </a:lnTo>
                  <a:lnTo>
                    <a:pt x="287647" y="898645"/>
                  </a:lnTo>
                  <a:lnTo>
                    <a:pt x="244367" y="874100"/>
                  </a:lnTo>
                  <a:lnTo>
                    <a:pt x="202919" y="846874"/>
                  </a:lnTo>
                  <a:lnTo>
                    <a:pt x="163422" y="817083"/>
                  </a:lnTo>
                  <a:lnTo>
                    <a:pt x="125994" y="784847"/>
                  </a:lnTo>
                  <a:lnTo>
                    <a:pt x="90755" y="750286"/>
                  </a:lnTo>
                  <a:lnTo>
                    <a:pt x="57823" y="713518"/>
                  </a:lnTo>
                  <a:lnTo>
                    <a:pt x="51575" y="759516"/>
                  </a:lnTo>
                  <a:lnTo>
                    <a:pt x="48350" y="768714"/>
                  </a:lnTo>
                  <a:lnTo>
                    <a:pt x="42035" y="775728"/>
                  </a:lnTo>
                  <a:lnTo>
                    <a:pt x="33538" y="779882"/>
                  </a:lnTo>
                  <a:lnTo>
                    <a:pt x="23766" y="780502"/>
                  </a:lnTo>
                  <a:lnTo>
                    <a:pt x="21193" y="780136"/>
                  </a:lnTo>
                  <a:lnTo>
                    <a:pt x="11956" y="776942"/>
                  </a:lnTo>
                  <a:lnTo>
                    <a:pt x="4900" y="770695"/>
                  </a:lnTo>
                  <a:lnTo>
                    <a:pt x="692" y="762274"/>
                  </a:lnTo>
                  <a:lnTo>
                    <a:pt x="0" y="752561"/>
                  </a:lnTo>
                  <a:lnTo>
                    <a:pt x="13965" y="650316"/>
                  </a:lnTo>
                  <a:lnTo>
                    <a:pt x="19092" y="635299"/>
                  </a:lnTo>
                  <a:lnTo>
                    <a:pt x="29156" y="623703"/>
                  </a:lnTo>
                  <a:lnTo>
                    <a:pt x="42805" y="616567"/>
                  </a:lnTo>
                  <a:lnTo>
                    <a:pt x="58681" y="614933"/>
                  </a:lnTo>
                  <a:lnTo>
                    <a:pt x="165263" y="624694"/>
                  </a:lnTo>
                  <a:lnTo>
                    <a:pt x="174193" y="627271"/>
                  </a:lnTo>
                  <a:lnTo>
                    <a:pt x="181296" y="632686"/>
                  </a:lnTo>
                  <a:lnTo>
                    <a:pt x="185988" y="640205"/>
                  </a:lnTo>
                  <a:lnTo>
                    <a:pt x="187682" y="649096"/>
                  </a:lnTo>
                  <a:lnTo>
                    <a:pt x="187437" y="652390"/>
                  </a:lnTo>
                  <a:lnTo>
                    <a:pt x="105356" y="666056"/>
                  </a:lnTo>
                  <a:lnTo>
                    <a:pt x="137654" y="702569"/>
                  </a:lnTo>
                  <a:lnTo>
                    <a:pt x="172427" y="736726"/>
                  </a:lnTo>
                  <a:lnTo>
                    <a:pt x="209538" y="768391"/>
                  </a:lnTo>
                  <a:lnTo>
                    <a:pt x="248848" y="797425"/>
                  </a:lnTo>
                  <a:lnTo>
                    <a:pt x="290219" y="823690"/>
                  </a:lnTo>
                  <a:lnTo>
                    <a:pt x="333514" y="847050"/>
                  </a:lnTo>
                  <a:lnTo>
                    <a:pt x="378594" y="867366"/>
                  </a:lnTo>
                  <a:lnTo>
                    <a:pt x="425320" y="884501"/>
                  </a:lnTo>
                  <a:lnTo>
                    <a:pt x="473555" y="898317"/>
                  </a:lnTo>
                  <a:lnTo>
                    <a:pt x="523160" y="908677"/>
                  </a:lnTo>
                  <a:lnTo>
                    <a:pt x="573998" y="915443"/>
                  </a:lnTo>
                  <a:lnTo>
                    <a:pt x="625929" y="918477"/>
                  </a:lnTo>
                  <a:lnTo>
                    <a:pt x="678817" y="917642"/>
                  </a:lnTo>
                  <a:lnTo>
                    <a:pt x="726133" y="913513"/>
                  </a:lnTo>
                  <a:lnTo>
                    <a:pt x="772520" y="906225"/>
                  </a:lnTo>
                  <a:lnTo>
                    <a:pt x="817864" y="895890"/>
                  </a:lnTo>
                  <a:lnTo>
                    <a:pt x="862053" y="882617"/>
                  </a:lnTo>
                  <a:lnTo>
                    <a:pt x="904977" y="866520"/>
                  </a:lnTo>
                  <a:lnTo>
                    <a:pt x="946522" y="847708"/>
                  </a:lnTo>
                  <a:lnTo>
                    <a:pt x="986578" y="826294"/>
                  </a:lnTo>
                  <a:lnTo>
                    <a:pt x="1025031" y="802387"/>
                  </a:lnTo>
                  <a:lnTo>
                    <a:pt x="1061771" y="776100"/>
                  </a:lnTo>
                  <a:lnTo>
                    <a:pt x="1096685" y="747543"/>
                  </a:lnTo>
                  <a:lnTo>
                    <a:pt x="1129661" y="716827"/>
                  </a:lnTo>
                  <a:lnTo>
                    <a:pt x="1160589" y="684065"/>
                  </a:lnTo>
                  <a:lnTo>
                    <a:pt x="1189354" y="649366"/>
                  </a:lnTo>
                  <a:lnTo>
                    <a:pt x="1215847" y="612843"/>
                  </a:lnTo>
                  <a:lnTo>
                    <a:pt x="1239954" y="574606"/>
                  </a:lnTo>
                  <a:lnTo>
                    <a:pt x="1261564" y="534766"/>
                  </a:lnTo>
                  <a:lnTo>
                    <a:pt x="1280565" y="493435"/>
                  </a:lnTo>
                  <a:lnTo>
                    <a:pt x="1296845" y="450724"/>
                  </a:lnTo>
                  <a:lnTo>
                    <a:pt x="1310293" y="406744"/>
                  </a:lnTo>
                  <a:lnTo>
                    <a:pt x="1320796" y="361606"/>
                  </a:lnTo>
                  <a:lnTo>
                    <a:pt x="1328242" y="315421"/>
                  </a:lnTo>
                  <a:lnTo>
                    <a:pt x="1332519" y="268301"/>
                  </a:lnTo>
                  <a:lnTo>
                    <a:pt x="1333585" y="218453"/>
                  </a:lnTo>
                  <a:lnTo>
                    <a:pt x="1331134" y="169431"/>
                  </a:lnTo>
                  <a:lnTo>
                    <a:pt x="1325295" y="121358"/>
                  </a:lnTo>
                  <a:lnTo>
                    <a:pt x="1316199" y="74357"/>
                  </a:lnTo>
                  <a:lnTo>
                    <a:pt x="1303975" y="28550"/>
                  </a:lnTo>
                  <a:lnTo>
                    <a:pt x="1365229" y="0"/>
                  </a:lnTo>
                  <a:lnTo>
                    <a:pt x="1378940" y="48618"/>
                  </a:lnTo>
                  <a:lnTo>
                    <a:pt x="1389417" y="98496"/>
                  </a:lnTo>
                  <a:lnTo>
                    <a:pt x="1396542" y="149516"/>
                  </a:lnTo>
                  <a:lnTo>
                    <a:pt x="1400198" y="201561"/>
                  </a:lnTo>
                  <a:lnTo>
                    <a:pt x="1400266" y="254514"/>
                  </a:lnTo>
                  <a:lnTo>
                    <a:pt x="1397100" y="302682"/>
                  </a:lnTo>
                  <a:lnTo>
                    <a:pt x="1390913" y="350031"/>
                  </a:lnTo>
                  <a:lnTo>
                    <a:pt x="1381801" y="396461"/>
                  </a:lnTo>
                  <a:lnTo>
                    <a:pt x="1369861" y="441873"/>
                  </a:lnTo>
                  <a:lnTo>
                    <a:pt x="1355189" y="486170"/>
                  </a:lnTo>
                  <a:lnTo>
                    <a:pt x="1337881" y="529251"/>
                  </a:lnTo>
                  <a:lnTo>
                    <a:pt x="1318034" y="571018"/>
                  </a:lnTo>
                  <a:lnTo>
                    <a:pt x="1295744" y="611372"/>
                  </a:lnTo>
                  <a:lnTo>
                    <a:pt x="1271108" y="650214"/>
                  </a:lnTo>
                  <a:lnTo>
                    <a:pt x="1244222" y="687445"/>
                  </a:lnTo>
                  <a:lnTo>
                    <a:pt x="1215182" y="722967"/>
                  </a:lnTo>
                  <a:lnTo>
                    <a:pt x="1184086" y="756679"/>
                  </a:lnTo>
                  <a:lnTo>
                    <a:pt x="1151028" y="788484"/>
                  </a:lnTo>
                  <a:lnTo>
                    <a:pt x="1116106" y="818282"/>
                  </a:lnTo>
                  <a:lnTo>
                    <a:pt x="1079416" y="845975"/>
                  </a:lnTo>
                  <a:lnTo>
                    <a:pt x="1041055" y="871463"/>
                  </a:lnTo>
                  <a:lnTo>
                    <a:pt x="1001118" y="894648"/>
                  </a:lnTo>
                  <a:lnTo>
                    <a:pt x="959703" y="915430"/>
                  </a:lnTo>
                  <a:lnTo>
                    <a:pt x="916905" y="933711"/>
                  </a:lnTo>
                  <a:lnTo>
                    <a:pt x="872821" y="949393"/>
                  </a:lnTo>
                  <a:lnTo>
                    <a:pt x="827548" y="962375"/>
                  </a:lnTo>
                  <a:lnTo>
                    <a:pt x="781181" y="972559"/>
                  </a:lnTo>
                  <a:lnTo>
                    <a:pt x="733818" y="979846"/>
                  </a:lnTo>
                  <a:lnTo>
                    <a:pt x="685555" y="984137"/>
                  </a:lnTo>
                  <a:lnTo>
                    <a:pt x="631903" y="985339"/>
                  </a:lnTo>
                  <a:close/>
                </a:path>
              </a:pathLst>
            </a:custGeom>
            <a:solidFill>
              <a:srgbClr val="00873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2" name="object 12"/>
          <p:cNvSpPr/>
          <p:nvPr/>
        </p:nvSpPr>
        <p:spPr>
          <a:xfrm>
            <a:off x="2744018" y="3783963"/>
            <a:ext cx="10367010" cy="1463675"/>
          </a:xfrm>
          <a:custGeom>
            <a:avLst/>
            <a:gdLst/>
            <a:ahLst/>
            <a:cxnLst/>
            <a:rect l="l" t="t" r="r" b="b"/>
            <a:pathLst>
              <a:path w="10367010" h="1463675">
                <a:moveTo>
                  <a:pt x="10132418" y="1463523"/>
                </a:moveTo>
                <a:lnTo>
                  <a:pt x="234255" y="1463523"/>
                </a:lnTo>
                <a:lnTo>
                  <a:pt x="187044" y="1458764"/>
                </a:lnTo>
                <a:lnTo>
                  <a:pt x="143072" y="1445116"/>
                </a:lnTo>
                <a:lnTo>
                  <a:pt x="103280" y="1423520"/>
                </a:lnTo>
                <a:lnTo>
                  <a:pt x="68611" y="1394918"/>
                </a:lnTo>
                <a:lnTo>
                  <a:pt x="40007" y="1360252"/>
                </a:lnTo>
                <a:lnTo>
                  <a:pt x="18408" y="1320464"/>
                </a:lnTo>
                <a:lnTo>
                  <a:pt x="4759" y="1276496"/>
                </a:lnTo>
                <a:lnTo>
                  <a:pt x="0" y="1229290"/>
                </a:lnTo>
                <a:lnTo>
                  <a:pt x="0" y="760824"/>
                </a:lnTo>
                <a:lnTo>
                  <a:pt x="4759" y="713618"/>
                </a:lnTo>
                <a:lnTo>
                  <a:pt x="18408" y="669650"/>
                </a:lnTo>
                <a:lnTo>
                  <a:pt x="40007" y="629862"/>
                </a:lnTo>
                <a:lnTo>
                  <a:pt x="68611" y="595196"/>
                </a:lnTo>
                <a:lnTo>
                  <a:pt x="103280" y="566594"/>
                </a:lnTo>
                <a:lnTo>
                  <a:pt x="143072" y="544998"/>
                </a:lnTo>
                <a:lnTo>
                  <a:pt x="187044" y="531350"/>
                </a:lnTo>
                <a:lnTo>
                  <a:pt x="234255" y="526591"/>
                </a:lnTo>
                <a:lnTo>
                  <a:pt x="471260" y="526591"/>
                </a:lnTo>
                <a:lnTo>
                  <a:pt x="518471" y="521832"/>
                </a:lnTo>
                <a:lnTo>
                  <a:pt x="562443" y="508184"/>
                </a:lnTo>
                <a:lnTo>
                  <a:pt x="602235" y="486588"/>
                </a:lnTo>
                <a:lnTo>
                  <a:pt x="636904" y="457986"/>
                </a:lnTo>
                <a:lnTo>
                  <a:pt x="665508" y="423320"/>
                </a:lnTo>
                <a:lnTo>
                  <a:pt x="687107" y="383532"/>
                </a:lnTo>
                <a:lnTo>
                  <a:pt x="700756" y="339564"/>
                </a:lnTo>
                <a:lnTo>
                  <a:pt x="705516" y="292358"/>
                </a:lnTo>
                <a:lnTo>
                  <a:pt x="705516" y="234233"/>
                </a:lnTo>
                <a:lnTo>
                  <a:pt x="710275" y="187026"/>
                </a:lnTo>
                <a:lnTo>
                  <a:pt x="723924" y="143058"/>
                </a:lnTo>
                <a:lnTo>
                  <a:pt x="745523" y="103271"/>
                </a:lnTo>
                <a:lnTo>
                  <a:pt x="774127" y="68605"/>
                </a:lnTo>
                <a:lnTo>
                  <a:pt x="808796" y="40003"/>
                </a:lnTo>
                <a:lnTo>
                  <a:pt x="848588" y="18407"/>
                </a:lnTo>
                <a:lnTo>
                  <a:pt x="892560" y="4758"/>
                </a:lnTo>
                <a:lnTo>
                  <a:pt x="939771" y="0"/>
                </a:lnTo>
                <a:lnTo>
                  <a:pt x="9426902" y="0"/>
                </a:lnTo>
                <a:lnTo>
                  <a:pt x="9474113" y="4758"/>
                </a:lnTo>
                <a:lnTo>
                  <a:pt x="9518085" y="18407"/>
                </a:lnTo>
                <a:lnTo>
                  <a:pt x="9557877" y="40003"/>
                </a:lnTo>
                <a:lnTo>
                  <a:pt x="9592546" y="68605"/>
                </a:lnTo>
                <a:lnTo>
                  <a:pt x="9621151" y="103271"/>
                </a:lnTo>
                <a:lnTo>
                  <a:pt x="9642749" y="143058"/>
                </a:lnTo>
                <a:lnTo>
                  <a:pt x="9656399" y="187026"/>
                </a:lnTo>
                <a:lnTo>
                  <a:pt x="9661158" y="234233"/>
                </a:lnTo>
                <a:lnTo>
                  <a:pt x="9661158" y="292358"/>
                </a:lnTo>
                <a:lnTo>
                  <a:pt x="9665917" y="339564"/>
                </a:lnTo>
                <a:lnTo>
                  <a:pt x="9679567" y="383532"/>
                </a:lnTo>
                <a:lnTo>
                  <a:pt x="9701165" y="423320"/>
                </a:lnTo>
                <a:lnTo>
                  <a:pt x="9729770" y="457986"/>
                </a:lnTo>
                <a:lnTo>
                  <a:pt x="9764439" y="486588"/>
                </a:lnTo>
                <a:lnTo>
                  <a:pt x="9804231" y="508184"/>
                </a:lnTo>
                <a:lnTo>
                  <a:pt x="9848203" y="521832"/>
                </a:lnTo>
                <a:lnTo>
                  <a:pt x="9895413" y="526591"/>
                </a:lnTo>
                <a:lnTo>
                  <a:pt x="10132418" y="526591"/>
                </a:lnTo>
                <a:lnTo>
                  <a:pt x="10179629" y="531350"/>
                </a:lnTo>
                <a:lnTo>
                  <a:pt x="10223601" y="544998"/>
                </a:lnTo>
                <a:lnTo>
                  <a:pt x="10263393" y="566594"/>
                </a:lnTo>
                <a:lnTo>
                  <a:pt x="10298062" y="595196"/>
                </a:lnTo>
                <a:lnTo>
                  <a:pt x="10326667" y="629862"/>
                </a:lnTo>
                <a:lnTo>
                  <a:pt x="10348265" y="669650"/>
                </a:lnTo>
                <a:lnTo>
                  <a:pt x="10361915" y="713618"/>
                </a:lnTo>
                <a:lnTo>
                  <a:pt x="10366674" y="760824"/>
                </a:lnTo>
                <a:lnTo>
                  <a:pt x="10366674" y="1229290"/>
                </a:lnTo>
                <a:lnTo>
                  <a:pt x="10361915" y="1276496"/>
                </a:lnTo>
                <a:lnTo>
                  <a:pt x="10348265" y="1320464"/>
                </a:lnTo>
                <a:lnTo>
                  <a:pt x="10326667" y="1360252"/>
                </a:lnTo>
                <a:lnTo>
                  <a:pt x="10298062" y="1394918"/>
                </a:lnTo>
                <a:lnTo>
                  <a:pt x="10263393" y="1423520"/>
                </a:lnTo>
                <a:lnTo>
                  <a:pt x="10223601" y="1445116"/>
                </a:lnTo>
                <a:lnTo>
                  <a:pt x="10179629" y="1458764"/>
                </a:lnTo>
                <a:lnTo>
                  <a:pt x="10132418" y="1463523"/>
                </a:lnTo>
                <a:close/>
              </a:path>
            </a:pathLst>
          </a:custGeom>
          <a:solidFill>
            <a:srgbClr val="D5DEEC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3" name="object 13"/>
          <p:cNvSpPr txBox="1"/>
          <p:nvPr/>
        </p:nvSpPr>
        <p:spPr>
          <a:xfrm>
            <a:off x="2744018" y="3917472"/>
            <a:ext cx="11581582" cy="1157175"/>
          </a:xfrm>
          <a:prstGeom prst="rect">
            <a:avLst/>
          </a:prstGeom>
        </p:spPr>
        <p:txBody>
          <a:bodyPr vert="horz" wrap="square" lIns="0" tIns="120014" rIns="0" bIns="0" rtlCol="0">
            <a:spAutoFit/>
          </a:bodyPr>
          <a:lstStyle/>
          <a:p>
            <a:pPr marL="12700" marR="5080" indent="704850">
              <a:lnSpc>
                <a:spcPts val="4150"/>
              </a:lnSpc>
              <a:spcBef>
                <a:spcPts val="944"/>
              </a:spcBef>
            </a:pPr>
            <a:r>
              <a:rPr lang="ru-RU" sz="3200" b="1" i="1" spc="80" dirty="0">
                <a:solidFill>
                  <a:srgbClr val="002E6A"/>
                </a:solidFill>
                <a:latin typeface="Arial"/>
                <a:cs typeface="Arial"/>
              </a:rPr>
              <a:t>Дійте зараз, щоб забезпечити доступ до безпечної, стійкої та доступної енергії для всіх!!</a:t>
            </a:r>
            <a:r>
              <a:rPr sz="3200" b="1" i="1" spc="90" dirty="0">
                <a:solidFill>
                  <a:srgbClr val="002E6A"/>
                </a:solidFill>
                <a:latin typeface="Arial"/>
                <a:cs typeface="Arial"/>
              </a:rPr>
              <a:t>!</a:t>
            </a:r>
            <a:endParaRPr sz="3200" b="1" dirty="0">
              <a:latin typeface="Arial"/>
              <a:cs typeface="Arial"/>
            </a:endParaRPr>
          </a:p>
        </p:txBody>
      </p:sp>
      <p:pic>
        <p:nvPicPr>
          <p:cNvPr id="14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55319" y="7626095"/>
            <a:ext cx="4215383" cy="765047"/>
          </a:xfrm>
          <a:prstGeom prst="rect">
            <a:avLst/>
          </a:prstGeom>
        </p:spPr>
      </p:pic>
      <p:grpSp>
        <p:nvGrpSpPr>
          <p:cNvPr id="15" name="object 15"/>
          <p:cNvGrpSpPr/>
          <p:nvPr/>
        </p:nvGrpSpPr>
        <p:grpSpPr>
          <a:xfrm>
            <a:off x="3317552" y="584220"/>
            <a:ext cx="9990455" cy="3155950"/>
            <a:chOff x="3317552" y="584220"/>
            <a:chExt cx="9990455" cy="3155950"/>
          </a:xfrm>
        </p:grpSpPr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631117" y="584220"/>
              <a:ext cx="9676432" cy="289241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317552" y="623662"/>
              <a:ext cx="7822659" cy="3115916"/>
            </a:xfrm>
            <a:prstGeom prst="rect">
              <a:avLst/>
            </a:prstGeom>
          </p:spPr>
        </p:pic>
      </p:grpSp>
      <p:sp>
        <p:nvSpPr>
          <p:cNvPr id="18" name="Прямоугольник с одним вырезанным скругленным углом 17"/>
          <p:cNvSpPr/>
          <p:nvPr/>
        </p:nvSpPr>
        <p:spPr>
          <a:xfrm>
            <a:off x="11680397" y="6648449"/>
            <a:ext cx="3570210" cy="1924051"/>
          </a:xfrm>
          <a:prstGeom prst="snipRoundRect">
            <a:avLst>
              <a:gd name="adj1" fmla="val 41941"/>
              <a:gd name="adj2" fmla="val 0"/>
            </a:avLst>
          </a:prstGeom>
          <a:solidFill>
            <a:schemeClr val="bg1"/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endParaRPr lang="ru-RU" sz="1100">
              <a:effectLst/>
              <a:latin typeface="Lucida Sans"/>
              <a:ea typeface="游明朝"/>
              <a:cs typeface="Lucida Sans"/>
            </a:endParaRPr>
          </a:p>
        </p:txBody>
      </p:sp>
      <p:pic>
        <p:nvPicPr>
          <p:cNvPr id="19" name="Рисунок 18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99502" y="6888095"/>
            <a:ext cx="3132000" cy="147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</TotalTime>
  <Words>18</Words>
  <Application>Microsoft Macintosh PowerPoint</Application>
  <PresentationFormat>Другой</PresentationFormat>
  <Paragraphs>1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Маргарита</dc:creator>
  <cp:lastModifiedBy>MacBook</cp:lastModifiedBy>
  <cp:revision>6</cp:revision>
  <dcterms:created xsi:type="dcterms:W3CDTF">2022-05-17T10:04:50Z</dcterms:created>
  <dcterms:modified xsi:type="dcterms:W3CDTF">2022-06-24T14:14:49Z</dcterms:modified>
</cp:coreProperties>
</file>